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210 OmniGothic 030"/>
      <p:regular r:id="rId31"/>
    </p:embeddedFont>
    <p:embeddedFont>
      <p:font typeface="Cafe24 Ssurround"/>
      <p:bold r:id="rId32"/>
    </p:embeddedFont>
    <p:embeddedFont>
      <p:font typeface="210 OmniGothic 040"/>
      <p:regular r:id="rId33"/>
    </p:embeddedFont>
    <p:embeddedFont>
      <p:font typeface="210 OmniGothic 050"/>
      <p:regular r:id="rId34"/>
    </p:embeddedFont>
    <p:embeddedFont>
      <p:font typeface="Bungee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1.fntdata" Type="http://schemas.openxmlformats.org/officeDocument/2006/relationships/font"/><Relationship Id="rId32" Target="fonts/font2.fntdata" Type="http://schemas.openxmlformats.org/officeDocument/2006/relationships/font"/><Relationship Id="rId33" Target="fonts/font3.fntdata" Type="http://schemas.openxmlformats.org/officeDocument/2006/relationships/font"/><Relationship Id="rId34" Target="fonts/font4.fntdata" Type="http://schemas.openxmlformats.org/officeDocument/2006/relationships/font"/><Relationship Id="rId35" Target="fonts/font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16.png" Type="http://schemas.openxmlformats.org/officeDocument/2006/relationships/image"/><Relationship Id="rId4" Target="../media/image38.png" Type="http://schemas.openxmlformats.org/officeDocument/2006/relationships/image"/><Relationship Id="rId5" Target="../media/image40.png" Type="http://schemas.openxmlformats.org/officeDocument/2006/relationships/image"/><Relationship Id="rId6" Target="../media/image46.png" Type="http://schemas.openxmlformats.org/officeDocument/2006/relationships/image"/><Relationship Id="rId7" Target="../media/image47.png" Type="http://schemas.openxmlformats.org/officeDocument/2006/relationships/image"/><Relationship Id="rId8" Target="../media/image4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16.png" Type="http://schemas.openxmlformats.org/officeDocument/2006/relationships/image"/><Relationship Id="rId4" Target="../media/image38.png" Type="http://schemas.openxmlformats.org/officeDocument/2006/relationships/image"/><Relationship Id="rId5" Target="../media/image40.png" Type="http://schemas.openxmlformats.org/officeDocument/2006/relationships/image"/><Relationship Id="rId6" Target="../media/image46.png" Type="http://schemas.openxmlformats.org/officeDocument/2006/relationships/image"/><Relationship Id="rId7" Target="../media/image47.png" Type="http://schemas.openxmlformats.org/officeDocument/2006/relationships/image"/><Relationship Id="rId8" Target="../media/image48.png" Type="http://schemas.openxmlformats.org/officeDocument/2006/relationships/image"/><Relationship Id="rId9" Target="../media/image4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42.png" Type="http://schemas.openxmlformats.org/officeDocument/2006/relationships/image"/><Relationship Id="rId5" Target="../media/image49.png" Type="http://schemas.openxmlformats.org/officeDocument/2006/relationships/image"/><Relationship Id="rId6" Target="../media/image50.png" Type="http://schemas.openxmlformats.org/officeDocument/2006/relationships/image"/><Relationship Id="rId7" Target="../media/image51.png" Type="http://schemas.openxmlformats.org/officeDocument/2006/relationships/image"/><Relationship Id="rId8" Target="../media/image5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16.png" Type="http://schemas.openxmlformats.org/officeDocument/2006/relationships/image"/><Relationship Id="rId4" Target="../media/image38.png" Type="http://schemas.openxmlformats.org/officeDocument/2006/relationships/image"/><Relationship Id="rId5" Target="../media/image40.png" Type="http://schemas.openxmlformats.org/officeDocument/2006/relationships/image"/><Relationship Id="rId6" Target="../media/image46.png" Type="http://schemas.openxmlformats.org/officeDocument/2006/relationships/image"/><Relationship Id="rId7" Target="../media/image47.png" Type="http://schemas.openxmlformats.org/officeDocument/2006/relationships/image"/><Relationship Id="rId8" Target="../media/image53.pn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2" Target="../media/image37.png" Type="http://schemas.openxmlformats.org/officeDocument/2006/relationships/image"/><Relationship Id="rId3" Target="../media/image16.png" Type="http://schemas.openxmlformats.org/officeDocument/2006/relationships/image"/><Relationship Id="rId4" Target="../media/image38.png" Type="http://schemas.openxmlformats.org/officeDocument/2006/relationships/image"/><Relationship Id="rId5" Target="../media/image40.png" Type="http://schemas.openxmlformats.org/officeDocument/2006/relationships/image"/><Relationship Id="rId6" Target="../media/image46.png" Type="http://schemas.openxmlformats.org/officeDocument/2006/relationships/image"/><Relationship Id="rId7" Target="../media/image47.png" Type="http://schemas.openxmlformats.org/officeDocument/2006/relationships/image"/><Relationship Id="rId8" Target="../media/image53.pn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16.png" Type="http://schemas.openxmlformats.org/officeDocument/2006/relationships/image"/><Relationship Id="rId4" Target="../media/image38.pn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Relationship Id="rId7" Target="../media/image55.png" Type="http://schemas.openxmlformats.org/officeDocument/2006/relationships/image"/><Relationship Id="rId8" Target="../media/image56.png" Type="http://schemas.openxmlformats.org/officeDocument/2006/relationships/image"/><Relationship Id="rId9" Target="../media/image5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46.png" Type="http://schemas.openxmlformats.org/officeDocument/2006/relationships/image"/><Relationship Id="rId7" Target="../media/image5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46.png" Type="http://schemas.openxmlformats.org/officeDocument/2006/relationships/image"/><Relationship Id="rId7" Target="../media/image41.png" Type="http://schemas.openxmlformats.org/officeDocument/2006/relationships/image"/><Relationship Id="rId8" Target="../media/image5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7.png" Type="http://schemas.openxmlformats.org/officeDocument/2006/relationships/image"/><Relationship Id="rId4" Target="../media/image16.png" Type="http://schemas.openxmlformats.org/officeDocument/2006/relationships/image"/><Relationship Id="rId5" Target="../media/image60.png" Type="http://schemas.openxmlformats.org/officeDocument/2006/relationships/image"/><Relationship Id="rId6" Target="../media/image61.png" Type="http://schemas.openxmlformats.org/officeDocument/2006/relationships/image"/><Relationship Id="rId7" Target="../media/image62.png" Type="http://schemas.openxmlformats.org/officeDocument/2006/relationships/image"/><Relationship Id="rId8" Target="../media/image63.png" Type="http://schemas.openxmlformats.org/officeDocument/2006/relationships/image"/><Relationship Id="rId9" Target="../media/image6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7.png" Type="http://schemas.openxmlformats.org/officeDocument/2006/relationships/image"/><Relationship Id="rId4" Target="../media/image65.png" Type="http://schemas.openxmlformats.org/officeDocument/2006/relationships/image"/><Relationship Id="rId5" Target="../media/image60.png" Type="http://schemas.openxmlformats.org/officeDocument/2006/relationships/image"/><Relationship Id="rId6" Target="../media/image1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6.png" Type="http://schemas.openxmlformats.org/officeDocument/2006/relationships/image"/><Relationship Id="rId12" Target="../media/image24.png" Type="http://schemas.openxmlformats.org/officeDocument/2006/relationships/image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2.png" Type="http://schemas.openxmlformats.org/officeDocument/2006/relationships/image"/><Relationship Id="rId11" Target="../media/image73.png" Type="http://schemas.openxmlformats.org/officeDocument/2006/relationships/image"/><Relationship Id="rId12" Target="../media/image74.png" Type="http://schemas.openxmlformats.org/officeDocument/2006/relationships/image"/><Relationship Id="rId2" Target="../media/image15.png" Type="http://schemas.openxmlformats.org/officeDocument/2006/relationships/image"/><Relationship Id="rId3" Target="../media/image17.png" Type="http://schemas.openxmlformats.org/officeDocument/2006/relationships/image"/><Relationship Id="rId4" Target="../media/image66.png" Type="http://schemas.openxmlformats.org/officeDocument/2006/relationships/image"/><Relationship Id="rId5" Target="../media/image67.png" Type="http://schemas.openxmlformats.org/officeDocument/2006/relationships/image"/><Relationship Id="rId6" Target="../media/image68.png" Type="http://schemas.openxmlformats.org/officeDocument/2006/relationships/image"/><Relationship Id="rId7" Target="../media/image69.png" Type="http://schemas.openxmlformats.org/officeDocument/2006/relationships/image"/><Relationship Id="rId8" Target="../media/image70.png" Type="http://schemas.openxmlformats.org/officeDocument/2006/relationships/image"/><Relationship Id="rId9" Target="../media/image7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1.png" Type="http://schemas.openxmlformats.org/officeDocument/2006/relationships/image"/><Relationship Id="rId11" Target="../media/image82.png" Type="http://schemas.openxmlformats.org/officeDocument/2006/relationships/image"/><Relationship Id="rId2" Target="../media/image15.png" Type="http://schemas.openxmlformats.org/officeDocument/2006/relationships/image"/><Relationship Id="rId3" Target="../media/image17.png" Type="http://schemas.openxmlformats.org/officeDocument/2006/relationships/image"/><Relationship Id="rId4" Target="../media/image75.png" Type="http://schemas.openxmlformats.org/officeDocument/2006/relationships/image"/><Relationship Id="rId5" Target="../media/image76.png" Type="http://schemas.openxmlformats.org/officeDocument/2006/relationships/image"/><Relationship Id="rId6" Target="../media/image77.png" Type="http://schemas.openxmlformats.org/officeDocument/2006/relationships/image"/><Relationship Id="rId7" Target="../media/image78.png" Type="http://schemas.openxmlformats.org/officeDocument/2006/relationships/image"/><Relationship Id="rId8" Target="../media/image79.png" Type="http://schemas.openxmlformats.org/officeDocument/2006/relationships/image"/><Relationship Id="rId9" Target="../media/image8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7.png" Type="http://schemas.openxmlformats.org/officeDocument/2006/relationships/image"/><Relationship Id="rId4" Target="../media/image83.png" Type="http://schemas.openxmlformats.org/officeDocument/2006/relationships/image"/><Relationship Id="rId5" Target="../media/image84.png" Type="http://schemas.openxmlformats.org/officeDocument/2006/relationships/image"/><Relationship Id="rId6" Target="../media/image85.png" Type="http://schemas.openxmlformats.org/officeDocument/2006/relationships/image"/><Relationship Id="rId7" Target="../media/image86.png" Type="http://schemas.openxmlformats.org/officeDocument/2006/relationships/image"/><Relationship Id="rId8" Target="../media/image8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7.png" Type="http://schemas.openxmlformats.org/officeDocument/2006/relationships/image"/><Relationship Id="rId4" Target="../media/image88.png" Type="http://schemas.openxmlformats.org/officeDocument/2006/relationships/image"/><Relationship Id="rId5" Target="../media/image89.png" Type="http://schemas.openxmlformats.org/officeDocument/2006/relationships/image"/><Relationship Id="rId6" Target="../media/image90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7.png" Type="http://schemas.openxmlformats.org/officeDocument/2006/relationships/image"/><Relationship Id="rId4" Target="../media/image88.png" Type="http://schemas.openxmlformats.org/officeDocument/2006/relationships/image"/><Relationship Id="rId5" Target="../media/image91.png" Type="http://schemas.openxmlformats.org/officeDocument/2006/relationships/image"/><Relationship Id="rId6" Target="../media/image9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3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94.png" Type="http://schemas.openxmlformats.org/officeDocument/2006/relationships/image"/><Relationship Id="rId7" Target="../media/image14.png" Type="http://schemas.openxmlformats.org/officeDocument/2006/relationships/image"/><Relationship Id="rId8" Target="../media/image10.pn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7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7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7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Relationship Id="rId7" Target="../media/image5.png" Type="http://schemas.openxmlformats.org/officeDocument/2006/relationships/image"/><Relationship Id="rId8" Target="../media/image3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40.png" Type="http://schemas.openxmlformats.org/officeDocument/2006/relationships/image"/><Relationship Id="rId5" Target="../media/image41.pn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E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400300" y="4038600"/>
            <a:ext cx="8064500" cy="4953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89100" y="3797300"/>
            <a:ext cx="9512300" cy="7073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195300" y="1524000"/>
            <a:ext cx="3606800" cy="7137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5940000">
            <a:off x="11518900" y="5181600"/>
            <a:ext cx="1079500" cy="1536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3480000">
            <a:off x="1727200" y="3479800"/>
            <a:ext cx="685800" cy="3429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9240000">
            <a:off x="17195800" y="5689600"/>
            <a:ext cx="762000" cy="381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420000">
            <a:off x="1320800" y="7594600"/>
            <a:ext cx="520700" cy="635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-1080000">
            <a:off x="12001500" y="4318000"/>
            <a:ext cx="393700" cy="482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9918700" y="5638800"/>
            <a:ext cx="1524000" cy="1714500"/>
          </a:xfrm>
          <a:prstGeom prst="rect">
            <a:avLst/>
          </a:prstGeom>
          <a:effectLst>
            <a:outerShdw dir="3300000" dist="70205" blurRad="0">
              <a:srgbClr val="231F20">
                <a:alpha val="100000"/>
              </a:srgbClr>
            </a:outerShdw>
          </a:effectLst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1140000">
            <a:off x="12255500" y="3924300"/>
            <a:ext cx="304800" cy="368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600000">
            <a:off x="12509500" y="7073900"/>
            <a:ext cx="457200" cy="546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3068300" y="1371600"/>
            <a:ext cx="3797300" cy="73279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-6540000">
            <a:off x="14262100" y="7251700"/>
            <a:ext cx="4978400" cy="21971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092200" y="2235200"/>
            <a:ext cx="5600700" cy="381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81339"/>
              </a:lnSpc>
            </a:pPr>
            <a:r>
              <a:rPr lang="ko-KR" sz="3100" b="true" i="false" u="none" strike="noStrike">
                <a:solidFill>
                  <a:srgbClr val="231F20"/>
                </a:solidFill>
                <a:ea typeface="210 OmniGothic 030"/>
              </a:rPr>
              <a:t>유치원과</a:t>
            </a:r>
            <a:r>
              <a:rPr lang="en-US" sz="3100" b="true" i="false" u="none" strike="noStrike">
                <a:solidFill>
                  <a:srgbClr val="231F20"/>
                </a:solidFill>
                <a:latin typeface="210 OmniGothic 030"/>
              </a:rPr>
              <a:t> </a:t>
            </a:r>
            <a:r>
              <a:rPr lang="ko-KR" sz="3100" b="true" i="false" u="none" strike="noStrike">
                <a:solidFill>
                  <a:srgbClr val="231F20"/>
                </a:solidFill>
                <a:ea typeface="210 OmniGothic 030"/>
              </a:rPr>
              <a:t>학부모를</a:t>
            </a:r>
            <a:r>
              <a:rPr lang="en-US" sz="3100" b="true" i="false" u="none" strike="noStrike">
                <a:solidFill>
                  <a:srgbClr val="231F20"/>
                </a:solidFill>
                <a:latin typeface="210 OmniGothic 030"/>
              </a:rPr>
              <a:t> </a:t>
            </a:r>
            <a:r>
              <a:rPr lang="ko-KR" sz="3100" b="true" i="false" u="none" strike="noStrike">
                <a:solidFill>
                  <a:srgbClr val="231F20"/>
                </a:solidFill>
                <a:ea typeface="210 OmniGothic 030"/>
              </a:rPr>
              <a:t>연결하다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438900" y="1498600"/>
            <a:ext cx="40259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1970"/>
              </a:lnSpc>
            </a:pPr>
            <a:r>
              <a:rPr lang="en-US" sz="2000" b="true" i="false" u="none" strike="noStrike" spc="-100">
                <a:solidFill>
                  <a:srgbClr val="606060"/>
                </a:solidFill>
                <a:latin typeface="210 OmniGothic 030"/>
              </a:rPr>
              <a:t>6</a:t>
            </a:r>
            <a:r>
              <a:rPr lang="ko-KR" sz="2000" b="true" i="false" u="none" strike="noStrike" spc="-100">
                <a:solidFill>
                  <a:srgbClr val="606060"/>
                </a:solidFill>
                <a:ea typeface="210 OmniGothic 030"/>
              </a:rPr>
              <a:t>조</a:t>
            </a:r>
            <a:r>
              <a:rPr lang="en-US" sz="2000" b="true" i="false" u="none" strike="noStrike" spc="-100">
                <a:solidFill>
                  <a:srgbClr val="606060"/>
                </a:solidFill>
                <a:latin typeface="210 OmniGothic 030"/>
              </a:rPr>
              <a:t> </a:t>
            </a:r>
            <a:r>
              <a:rPr lang="ko-KR" sz="2000" b="true" i="false" u="none" strike="noStrike" spc="-100">
                <a:solidFill>
                  <a:srgbClr val="606060"/>
                </a:solidFill>
                <a:ea typeface="210 OmniGothic 030"/>
              </a:rPr>
              <a:t>떡잎방범대</a:t>
            </a:r>
          </a:p>
          <a:p>
            <a:pPr algn="l" lvl="0">
              <a:lnSpc>
                <a:spcPct val="131970"/>
              </a:lnSpc>
            </a:pPr>
            <a:r>
              <a:rPr lang="en-US" sz="2000" b="true" i="false" u="none" strike="noStrike" spc="-100">
                <a:solidFill>
                  <a:srgbClr val="606060"/>
                </a:solidFill>
                <a:latin typeface="210 OmniGothic 030"/>
              </a:rPr>
              <a:t>Front-end</a:t>
            </a:r>
            <a:r>
              <a:rPr lang="en-US" sz="2000" b="true" i="false" u="none" strike="noStrike" spc="-100">
                <a:solidFill>
                  <a:srgbClr val="606060"/>
                </a:solidFill>
                <a:latin typeface="210 OmniGothic 030"/>
              </a:rPr>
              <a:t> </a:t>
            </a:r>
            <a:r>
              <a:rPr lang="en-US" sz="2000" b="false" i="false" u="none" strike="noStrike" spc="-100">
                <a:solidFill>
                  <a:srgbClr val="606060"/>
                </a:solidFill>
                <a:latin typeface="210 OmniGothic 030"/>
              </a:rPr>
              <a:t> </a:t>
            </a:r>
            <a:r>
              <a:rPr lang="ko-KR" sz="2000" b="false" i="false" u="none" strike="noStrike" spc="-100">
                <a:solidFill>
                  <a:srgbClr val="606060"/>
                </a:solidFill>
                <a:ea typeface="210 OmniGothic 030"/>
              </a:rPr>
              <a:t>김민선</a:t>
            </a:r>
            <a:r>
              <a:rPr lang="en-US" sz="2000" b="false" i="false" u="none" strike="noStrike" spc="-100">
                <a:solidFill>
                  <a:srgbClr val="606060"/>
                </a:solidFill>
                <a:latin typeface="210 OmniGothic 030"/>
              </a:rPr>
              <a:t> </a:t>
            </a:r>
            <a:r>
              <a:rPr lang="ko-KR" sz="2000" b="false" i="false" u="none" strike="noStrike" spc="-100">
                <a:solidFill>
                  <a:srgbClr val="606060"/>
                </a:solidFill>
                <a:ea typeface="210 OmniGothic 030"/>
              </a:rPr>
              <a:t>김여준</a:t>
            </a:r>
            <a:r>
              <a:rPr lang="en-US" sz="2000" b="false" i="false" u="none" strike="noStrike" spc="-100">
                <a:solidFill>
                  <a:srgbClr val="606060"/>
                </a:solidFill>
                <a:latin typeface="210 OmniGothic 030"/>
              </a:rPr>
              <a:t> </a:t>
            </a:r>
            <a:r>
              <a:rPr lang="ko-KR" sz="2000" b="false" i="false" u="none" strike="noStrike" spc="-100">
                <a:solidFill>
                  <a:srgbClr val="606060"/>
                </a:solidFill>
                <a:ea typeface="210 OmniGothic 030"/>
              </a:rPr>
              <a:t>정현수</a:t>
            </a:r>
          </a:p>
          <a:p>
            <a:pPr algn="l" lvl="0">
              <a:lnSpc>
                <a:spcPct val="131970"/>
              </a:lnSpc>
            </a:pPr>
            <a:r>
              <a:rPr lang="en-US" sz="2000" b="true" i="false" u="none" strike="noStrike" spc="-100">
                <a:solidFill>
                  <a:srgbClr val="606060"/>
                </a:solidFill>
                <a:latin typeface="210 OmniGothic 030"/>
              </a:rPr>
              <a:t>Back-end</a:t>
            </a:r>
            <a:r>
              <a:rPr lang="en-US" sz="2000" b="false" i="false" u="none" strike="noStrike" spc="-100">
                <a:solidFill>
                  <a:srgbClr val="606060"/>
                </a:solidFill>
                <a:latin typeface="210 OmniGothic 030"/>
              </a:rPr>
              <a:t>   </a:t>
            </a:r>
            <a:r>
              <a:rPr lang="ko-KR" sz="2000" b="false" i="false" u="none" strike="noStrike" spc="-100">
                <a:solidFill>
                  <a:srgbClr val="606060"/>
                </a:solidFill>
                <a:ea typeface="210 OmniGothic 030"/>
              </a:rPr>
              <a:t>김범수</a:t>
            </a:r>
            <a:r>
              <a:rPr lang="en-US" sz="2000" b="false" i="false" u="none" strike="noStrike" spc="-100">
                <a:solidFill>
                  <a:srgbClr val="606060"/>
                </a:solidFill>
                <a:latin typeface="210 OmniGothic 030"/>
              </a:rPr>
              <a:t> </a:t>
            </a:r>
            <a:r>
              <a:rPr lang="ko-KR" sz="2000" b="false" i="false" u="none" strike="noStrike" spc="-100">
                <a:solidFill>
                  <a:srgbClr val="606060"/>
                </a:solidFill>
                <a:ea typeface="210 OmniGothic 030"/>
              </a:rPr>
              <a:t>김지원</a:t>
            </a:r>
            <a:r>
              <a:rPr lang="en-US" sz="2000" b="false" i="false" u="none" strike="noStrike" spc="-100">
                <a:solidFill>
                  <a:srgbClr val="606060"/>
                </a:solidFill>
                <a:latin typeface="210 OmniGothic 030"/>
              </a:rPr>
              <a:t> </a:t>
            </a:r>
            <a:r>
              <a:rPr lang="ko-KR" sz="2000" b="false" i="false" u="none" strike="noStrike" spc="-100">
                <a:solidFill>
                  <a:srgbClr val="606060"/>
                </a:solidFill>
                <a:ea typeface="210 OmniGothic 030"/>
              </a:rPr>
              <a:t>이상민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17600" y="736600"/>
            <a:ext cx="6057900" cy="1193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020"/>
              </a:lnSpc>
            </a:pPr>
            <a:r>
              <a:rPr lang="ko-KR" sz="10000" b="false" i="false" u="none" strike="noStrike" spc="-500">
                <a:solidFill>
                  <a:srgbClr val="231F20"/>
                </a:solidFill>
                <a:ea typeface="Cafe24 Ssurround"/>
              </a:rPr>
              <a:t>키즈링크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-1140000">
            <a:off x="12471400" y="3949700"/>
            <a:ext cx="1511300" cy="1714500"/>
          </a:xfrm>
          <a:prstGeom prst="rect">
            <a:avLst/>
          </a:prstGeom>
          <a:effectLst>
            <a:outerShdw dir="4440000" dist="69672" blurRad="0">
              <a:srgbClr val="231F20">
                <a:alpha val="10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E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92100" y="406400"/>
            <a:ext cx="17716500" cy="947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519400" y="2730500"/>
            <a:ext cx="571500" cy="685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63600" y="965200"/>
            <a:ext cx="137541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020"/>
              </a:lnSpc>
            </a:pPr>
            <a:r>
              <a:rPr lang="ko-KR" sz="9500" b="false" i="false" u="none" strike="noStrike" spc="-500">
                <a:solidFill>
                  <a:srgbClr val="FFFFFF"/>
                </a:solidFill>
                <a:ea typeface="Cafe24 Ssurround"/>
              </a:rPr>
              <a:t>서비스</a:t>
            </a:r>
            <a:r>
              <a:rPr lang="en-US" sz="9500" b="false" i="false" u="none" strike="noStrike" spc="-50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9500" b="false" i="false" u="none" strike="noStrike" spc="-500">
                <a:solidFill>
                  <a:srgbClr val="FFFFFF"/>
                </a:solidFill>
                <a:ea typeface="Cafe24 Ssurround"/>
              </a:rPr>
              <a:t>소개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92100" y="2362200"/>
            <a:ext cx="177165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271500" y="2882900"/>
            <a:ext cx="3289300" cy="6502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11300" y="2806700"/>
            <a:ext cx="10579100" cy="6604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11300" y="2730500"/>
            <a:ext cx="10769600" cy="673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271500" y="2870200"/>
            <a:ext cx="3289300" cy="6502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7429500" y="1574800"/>
            <a:ext cx="22606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020"/>
              </a:lnSpc>
            </a:pPr>
            <a:r>
              <a:rPr lang="ko-KR" sz="3500" b="false" i="false" u="none" strike="noStrike" spc="-200">
                <a:solidFill>
                  <a:srgbClr val="FFFFFF"/>
                </a:solidFill>
                <a:ea typeface="Cafe24 Ssurround"/>
              </a:rPr>
              <a:t>등하원관리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E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92100" y="406400"/>
            <a:ext cx="17716500" cy="947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519400" y="2730500"/>
            <a:ext cx="571500" cy="685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63600" y="965200"/>
            <a:ext cx="137541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020"/>
              </a:lnSpc>
            </a:pPr>
            <a:r>
              <a:rPr lang="ko-KR" sz="9500" b="false" i="false" u="none" strike="noStrike" spc="-500">
                <a:solidFill>
                  <a:srgbClr val="FFFFFF"/>
                </a:solidFill>
                <a:ea typeface="Cafe24 Ssurround"/>
              </a:rPr>
              <a:t>서비스</a:t>
            </a:r>
            <a:r>
              <a:rPr lang="en-US" sz="9500" b="false" i="false" u="none" strike="noStrike" spc="-50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9500" b="false" i="false" u="none" strike="noStrike" spc="-500">
                <a:solidFill>
                  <a:srgbClr val="FFFFFF"/>
                </a:solidFill>
                <a:ea typeface="Cafe24 Ssurround"/>
              </a:rPr>
              <a:t>소개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92100" y="2362200"/>
            <a:ext cx="177165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271500" y="2882900"/>
            <a:ext cx="3289300" cy="6502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11300" y="2806700"/>
            <a:ext cx="10579100" cy="6604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11300" y="2730500"/>
            <a:ext cx="10769600" cy="673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271500" y="2870200"/>
            <a:ext cx="3289300" cy="65024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7429500" y="1574800"/>
            <a:ext cx="22606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020"/>
              </a:lnSpc>
            </a:pPr>
            <a:r>
              <a:rPr lang="ko-KR" sz="3500" b="false" i="false" u="none" strike="noStrike" spc="-200">
                <a:solidFill>
                  <a:srgbClr val="FFFFFF"/>
                </a:solidFill>
                <a:ea typeface="Cafe24 Ssurround"/>
              </a:rPr>
              <a:t>등하원관리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9">
            <a:alphaModFix amt="76000"/>
          </a:blip>
          <a:stretch>
            <a:fillRect/>
          </a:stretch>
        </p:blipFill>
        <p:spPr>
          <a:xfrm rot="0">
            <a:off x="292100" y="3149600"/>
            <a:ext cx="17716500" cy="39878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866900" y="4076700"/>
            <a:ext cx="14554200" cy="2209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5800" b="false" i="false" u="none" strike="noStrike">
                <a:solidFill>
                  <a:srgbClr val="FFFFFF"/>
                </a:solidFill>
                <a:ea typeface="210 OmniGothic 040"/>
              </a:rPr>
              <a:t>보호자에게</a:t>
            </a:r>
            <a:r>
              <a:rPr lang="en-US" sz="5800" b="false" i="false" u="none" strike="noStrike">
                <a:solidFill>
                  <a:srgbClr val="FFFFFF"/>
                </a:solidFill>
                <a:latin typeface="210 OmniGothic 040"/>
              </a:rPr>
              <a:t> </a:t>
            </a:r>
            <a:r>
              <a:rPr lang="ko-KR" sz="5800" b="false" i="false" u="none" strike="noStrike">
                <a:solidFill>
                  <a:srgbClr val="FC5230"/>
                </a:solidFill>
                <a:ea typeface="210 OmniGothic 040"/>
              </a:rPr>
              <a:t>실시간</a:t>
            </a:r>
            <a:r>
              <a:rPr lang="en-US" sz="5800" b="false" i="false" u="none" strike="noStrike">
                <a:solidFill>
                  <a:srgbClr val="FC5230"/>
                </a:solidFill>
                <a:latin typeface="210 OmniGothic 040"/>
              </a:rPr>
              <a:t> </a:t>
            </a:r>
            <a:r>
              <a:rPr lang="ko-KR" sz="5800" b="false" i="false" u="none" strike="noStrike">
                <a:solidFill>
                  <a:srgbClr val="FC5230"/>
                </a:solidFill>
                <a:ea typeface="210 OmniGothic 040"/>
              </a:rPr>
              <a:t>위치를</a:t>
            </a:r>
            <a:r>
              <a:rPr lang="en-US" sz="5800" b="false" i="false" u="none" strike="noStrike">
                <a:solidFill>
                  <a:srgbClr val="FC5230"/>
                </a:solidFill>
                <a:latin typeface="210 OmniGothic 040"/>
              </a:rPr>
              <a:t> </a:t>
            </a:r>
            <a:r>
              <a:rPr lang="ko-KR" sz="5800" b="false" i="false" u="none" strike="noStrike">
                <a:solidFill>
                  <a:srgbClr val="FC5230"/>
                </a:solidFill>
                <a:ea typeface="210 OmniGothic 040"/>
              </a:rPr>
              <a:t>제공</a:t>
            </a:r>
            <a:r>
              <a:rPr lang="ko-KR" sz="5800" b="false" i="false" u="none" strike="noStrike">
                <a:solidFill>
                  <a:srgbClr val="FFFFFF"/>
                </a:solidFill>
                <a:ea typeface="210 OmniGothic 040"/>
              </a:rPr>
              <a:t>하고</a:t>
            </a:r>
            <a:r>
              <a:rPr lang="en-US" sz="5800" b="false" i="false" u="none" strike="noStrike">
                <a:solidFill>
                  <a:srgbClr val="FFFFFF"/>
                </a:solidFill>
                <a:latin typeface="210 OmniGothic 040"/>
              </a:rPr>
              <a:t>, </a:t>
            </a:r>
          </a:p>
          <a:p>
            <a:pPr algn="ctr" lvl="0">
              <a:lnSpc>
                <a:spcPct val="132800"/>
              </a:lnSpc>
            </a:pPr>
            <a:r>
              <a:rPr lang="ko-KR" sz="5800" b="false" i="false" u="none" strike="noStrike">
                <a:solidFill>
                  <a:srgbClr val="FFFFFF"/>
                </a:solidFill>
                <a:ea typeface="210 OmniGothic 040"/>
              </a:rPr>
              <a:t>아이들의</a:t>
            </a:r>
            <a:r>
              <a:rPr lang="en-US" sz="5800" b="false" i="false" u="none" strike="noStrike">
                <a:solidFill>
                  <a:srgbClr val="FFFFFF"/>
                </a:solidFill>
                <a:latin typeface="210 OmniGothic 040"/>
              </a:rPr>
              <a:t> </a:t>
            </a:r>
            <a:r>
              <a:rPr lang="ko-KR" sz="5800" b="false" i="false" u="none" strike="noStrike">
                <a:solidFill>
                  <a:srgbClr val="FC5230"/>
                </a:solidFill>
                <a:ea typeface="210 OmniGothic 040"/>
              </a:rPr>
              <a:t>승하차</a:t>
            </a:r>
            <a:r>
              <a:rPr lang="en-US" sz="5800" b="false" i="false" u="none" strike="noStrike">
                <a:solidFill>
                  <a:srgbClr val="FC5230"/>
                </a:solidFill>
                <a:latin typeface="210 OmniGothic 040"/>
              </a:rPr>
              <a:t> </a:t>
            </a:r>
            <a:r>
              <a:rPr lang="ko-KR" sz="5800" b="false" i="false" u="none" strike="noStrike">
                <a:solidFill>
                  <a:srgbClr val="FC5230"/>
                </a:solidFill>
                <a:ea typeface="210 OmniGothic 040"/>
              </a:rPr>
              <a:t>관리를</a:t>
            </a:r>
            <a:r>
              <a:rPr lang="en-US" sz="5800" b="false" i="false" u="none" strike="noStrike">
                <a:solidFill>
                  <a:srgbClr val="FC5230"/>
                </a:solidFill>
                <a:latin typeface="210 OmniGothic 040"/>
              </a:rPr>
              <a:t> </a:t>
            </a:r>
            <a:r>
              <a:rPr lang="ko-KR" sz="5800" b="false" i="false" u="none" strike="noStrike">
                <a:solidFill>
                  <a:srgbClr val="FC5230"/>
                </a:solidFill>
                <a:ea typeface="210 OmniGothic 040"/>
              </a:rPr>
              <a:t>편리</a:t>
            </a:r>
            <a:r>
              <a:rPr lang="ko-KR" sz="5800" b="false" i="false" u="none" strike="noStrike">
                <a:solidFill>
                  <a:srgbClr val="FFFFFF"/>
                </a:solidFill>
                <a:ea typeface="210 OmniGothic 040"/>
              </a:rPr>
              <a:t>하게</a:t>
            </a:r>
            <a:r>
              <a:rPr lang="en-US" sz="5800" b="false" i="false" u="none" strike="noStrike">
                <a:solidFill>
                  <a:srgbClr val="FFFFFF"/>
                </a:solidFill>
                <a:latin typeface="210 OmniGothic 040"/>
              </a:rPr>
              <a:t>!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E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92100" y="406400"/>
            <a:ext cx="17716500" cy="9474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63600" y="965200"/>
            <a:ext cx="137541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020"/>
              </a:lnSpc>
            </a:pPr>
            <a:r>
              <a:rPr lang="ko-KR" sz="9500" b="false" i="false" u="none" strike="noStrike" spc="-500">
                <a:solidFill>
                  <a:srgbClr val="FFFFFF"/>
                </a:solidFill>
                <a:ea typeface="Cafe24 Ssurround"/>
              </a:rPr>
              <a:t>서비스</a:t>
            </a:r>
            <a:r>
              <a:rPr lang="en-US" sz="9500" b="false" i="false" u="none" strike="noStrike" spc="-50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9500" b="false" i="false" u="none" strike="noStrike" spc="-500">
                <a:solidFill>
                  <a:srgbClr val="FFFFFF"/>
                </a:solidFill>
                <a:ea typeface="Cafe24 Ssurround"/>
              </a:rPr>
              <a:t>소개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92100" y="2362200"/>
            <a:ext cx="177165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30300" y="2730500"/>
            <a:ext cx="6959600" cy="4356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30300" y="2730500"/>
            <a:ext cx="7086600" cy="4445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911600" y="5549900"/>
            <a:ext cx="6210300" cy="3873500"/>
          </a:xfrm>
          <a:prstGeom prst="rect">
            <a:avLst/>
          </a:prstGeom>
          <a:effectLst>
            <a:outerShdw dir="12780000" dist="59677" blurRad="0">
              <a:srgbClr val="000000">
                <a:alpha val="10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264900" y="2730500"/>
            <a:ext cx="3111500" cy="61722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122400" y="3251200"/>
            <a:ext cx="3111500" cy="6172200"/>
          </a:xfrm>
          <a:prstGeom prst="rect">
            <a:avLst/>
          </a:prstGeom>
          <a:effectLst>
            <a:outerShdw dir="12780000" dist="47953" blurRad="0">
              <a:srgbClr val="575776">
                <a:alpha val="100000"/>
              </a:srgbClr>
            </a:outerShdw>
          </a:effectLst>
        </p:spPr>
      </p:pic>
      <p:sp>
        <p:nvSpPr>
          <p:cNvPr name="TextBox 10" id="10"/>
          <p:cNvSpPr txBox="true"/>
          <p:nvPr/>
        </p:nvSpPr>
        <p:spPr>
          <a:xfrm rot="0">
            <a:off x="7429500" y="1574800"/>
            <a:ext cx="34163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020"/>
              </a:lnSpc>
            </a:pPr>
            <a:r>
              <a:rPr lang="ko-KR" sz="3500" b="false" i="false" u="none" strike="noStrike" spc="-200">
                <a:solidFill>
                  <a:srgbClr val="FFFFFF"/>
                </a:solidFill>
                <a:ea typeface="Cafe24 Ssurround"/>
              </a:rPr>
              <a:t>화상상담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E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92100" y="406400"/>
            <a:ext cx="17716500" cy="947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519400" y="2730500"/>
            <a:ext cx="571500" cy="685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63600" y="965200"/>
            <a:ext cx="137541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020"/>
              </a:lnSpc>
            </a:pPr>
            <a:r>
              <a:rPr lang="ko-KR" sz="9500" b="false" i="false" u="none" strike="noStrike" spc="-500">
                <a:solidFill>
                  <a:srgbClr val="FFFFFF"/>
                </a:solidFill>
                <a:ea typeface="Cafe24 Ssurround"/>
              </a:rPr>
              <a:t>서비스</a:t>
            </a:r>
            <a:r>
              <a:rPr lang="en-US" sz="9500" b="false" i="false" u="none" strike="noStrike" spc="-50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9500" b="false" i="false" u="none" strike="noStrike" spc="-500">
                <a:solidFill>
                  <a:srgbClr val="FFFFFF"/>
                </a:solidFill>
                <a:ea typeface="Cafe24 Ssurround"/>
              </a:rPr>
              <a:t>소개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92100" y="2362200"/>
            <a:ext cx="177165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271500" y="2882900"/>
            <a:ext cx="3289300" cy="6502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11300" y="2806700"/>
            <a:ext cx="10579100" cy="6604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11300" y="2730500"/>
            <a:ext cx="10769600" cy="673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11300" y="2730500"/>
            <a:ext cx="10769600" cy="6731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271500" y="2882900"/>
            <a:ext cx="3289300" cy="6502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7429500" y="1574800"/>
            <a:ext cx="27686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020"/>
              </a:lnSpc>
            </a:pPr>
            <a:r>
              <a:rPr lang="ko-KR" sz="3500" b="false" i="false" u="none" strike="noStrike" spc="-200">
                <a:solidFill>
                  <a:srgbClr val="FFFFFF"/>
                </a:solidFill>
                <a:ea typeface="Cafe24 Ssurround"/>
              </a:rPr>
              <a:t>화상상담</a:t>
            </a:r>
            <a:r>
              <a:rPr lang="en-US" sz="3500" b="false" i="false" u="none" strike="noStrike" spc="-20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500" b="false" i="false" u="none" strike="noStrike" spc="-200">
                <a:solidFill>
                  <a:srgbClr val="FFFFFF"/>
                </a:solidFill>
                <a:ea typeface="Cafe24 Ssurround"/>
              </a:rPr>
              <a:t>예약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E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92100" y="406400"/>
            <a:ext cx="17716500" cy="947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519400" y="2730500"/>
            <a:ext cx="571500" cy="685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63600" y="965200"/>
            <a:ext cx="137541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020"/>
              </a:lnSpc>
            </a:pPr>
            <a:r>
              <a:rPr lang="ko-KR" sz="9500" b="false" i="false" u="none" strike="noStrike" spc="-500">
                <a:solidFill>
                  <a:srgbClr val="FFFFFF"/>
                </a:solidFill>
                <a:ea typeface="Cafe24 Ssurround"/>
              </a:rPr>
              <a:t>서비스</a:t>
            </a:r>
            <a:r>
              <a:rPr lang="en-US" sz="9500" b="false" i="false" u="none" strike="noStrike" spc="-50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9500" b="false" i="false" u="none" strike="noStrike" spc="-500">
                <a:solidFill>
                  <a:srgbClr val="FFFFFF"/>
                </a:solidFill>
                <a:ea typeface="Cafe24 Ssurround"/>
              </a:rPr>
              <a:t>소개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92100" y="2362200"/>
            <a:ext cx="177165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271500" y="2882900"/>
            <a:ext cx="3289300" cy="6502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11300" y="2806700"/>
            <a:ext cx="10579100" cy="6604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11300" y="2730500"/>
            <a:ext cx="10769600" cy="67310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11300" y="2730500"/>
            <a:ext cx="10769600" cy="6731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271500" y="2882900"/>
            <a:ext cx="3289300" cy="65024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7429500" y="1574800"/>
            <a:ext cx="27686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020"/>
              </a:lnSpc>
            </a:pPr>
            <a:r>
              <a:rPr lang="ko-KR" sz="3500" b="false" i="false" u="none" strike="noStrike" spc="-200">
                <a:solidFill>
                  <a:srgbClr val="FFFFFF"/>
                </a:solidFill>
                <a:ea typeface="Cafe24 Ssurround"/>
              </a:rPr>
              <a:t>화상상담</a:t>
            </a:r>
            <a:r>
              <a:rPr lang="en-US" sz="3500" b="false" i="false" u="none" strike="noStrike" spc="-20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3500" b="false" i="false" u="none" strike="noStrike" spc="-200">
                <a:solidFill>
                  <a:srgbClr val="FFFFFF"/>
                </a:solidFill>
                <a:ea typeface="Cafe24 Ssurround"/>
              </a:rPr>
              <a:t>예약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10">
            <a:alphaModFix amt="76000"/>
          </a:blip>
          <a:stretch>
            <a:fillRect/>
          </a:stretch>
        </p:blipFill>
        <p:spPr>
          <a:xfrm rot="0">
            <a:off x="292100" y="3149600"/>
            <a:ext cx="17716500" cy="39878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4292600" y="4076700"/>
            <a:ext cx="9702800" cy="2209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5800" b="false" i="false" u="none" strike="noStrike">
                <a:solidFill>
                  <a:srgbClr val="FFFFFF"/>
                </a:solidFill>
                <a:ea typeface="210 OmniGothic 040"/>
              </a:rPr>
              <a:t>상담예약과</a:t>
            </a:r>
            <a:r>
              <a:rPr lang="en-US" sz="5800" b="false" i="false" u="none" strike="noStrike">
                <a:solidFill>
                  <a:srgbClr val="FFFFFF"/>
                </a:solidFill>
                <a:latin typeface="210 OmniGothic 040"/>
              </a:rPr>
              <a:t> </a:t>
            </a:r>
            <a:r>
              <a:rPr lang="ko-KR" sz="5800" b="false" i="false" u="none" strike="noStrike">
                <a:solidFill>
                  <a:srgbClr val="FFFFFF"/>
                </a:solidFill>
                <a:ea typeface="210 OmniGothic 040"/>
              </a:rPr>
              <a:t>상담진행을</a:t>
            </a:r>
            <a:r>
              <a:rPr lang="en-US" sz="5800" b="false" i="false" u="none" strike="noStrike">
                <a:solidFill>
                  <a:srgbClr val="FFFFFF"/>
                </a:solidFill>
                <a:latin typeface="210 OmniGothic 040"/>
              </a:rPr>
              <a:t> </a:t>
            </a:r>
          </a:p>
          <a:p>
            <a:pPr algn="ctr" lvl="0">
              <a:lnSpc>
                <a:spcPct val="132800"/>
              </a:lnSpc>
            </a:pPr>
            <a:r>
              <a:rPr lang="ko-KR" sz="5800" b="false" i="false" u="none" strike="noStrike">
                <a:solidFill>
                  <a:srgbClr val="FC5230"/>
                </a:solidFill>
                <a:ea typeface="210 OmniGothic 040"/>
              </a:rPr>
              <a:t>온라인</a:t>
            </a:r>
            <a:r>
              <a:rPr lang="ko-KR" sz="5800" b="false" i="false" u="none" strike="noStrike">
                <a:solidFill>
                  <a:srgbClr val="FFFFFF"/>
                </a:solidFill>
                <a:ea typeface="210 OmniGothic 040"/>
              </a:rPr>
              <a:t>에서</a:t>
            </a:r>
            <a:r>
              <a:rPr lang="en-US" sz="5800" b="false" i="false" u="none" strike="noStrike">
                <a:solidFill>
                  <a:srgbClr val="FFFFFF"/>
                </a:solidFill>
                <a:latin typeface="210 OmniGothic 040"/>
              </a:rPr>
              <a:t> </a:t>
            </a:r>
            <a:r>
              <a:rPr lang="ko-KR" sz="5800" b="false" i="false" u="none" strike="noStrike">
                <a:solidFill>
                  <a:srgbClr val="FFFFFF"/>
                </a:solidFill>
                <a:ea typeface="210 OmniGothic 040"/>
              </a:rPr>
              <a:t>한번에</a:t>
            </a:r>
            <a:r>
              <a:rPr lang="en-US" sz="5800" b="false" i="false" u="none" strike="noStrike">
                <a:solidFill>
                  <a:srgbClr val="FFFFFF"/>
                </a:solidFill>
                <a:latin typeface="210 OmniGothic 040"/>
              </a:rPr>
              <a:t>!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E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92100" y="406400"/>
            <a:ext cx="17716500" cy="947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519400" y="2730500"/>
            <a:ext cx="571500" cy="685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63600" y="965200"/>
            <a:ext cx="137541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020"/>
              </a:lnSpc>
            </a:pPr>
            <a:r>
              <a:rPr lang="ko-KR" sz="9500" b="false" i="false" u="none" strike="noStrike" spc="-500">
                <a:solidFill>
                  <a:srgbClr val="FFFFFF"/>
                </a:solidFill>
                <a:ea typeface="Cafe24 Ssurround"/>
              </a:rPr>
              <a:t>서비스</a:t>
            </a:r>
            <a:r>
              <a:rPr lang="en-US" sz="9500" b="false" i="false" u="none" strike="noStrike" spc="-50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9500" b="false" i="false" u="none" strike="noStrike" spc="-500">
                <a:solidFill>
                  <a:srgbClr val="FFFFFF"/>
                </a:solidFill>
                <a:ea typeface="Cafe24 Ssurround"/>
              </a:rPr>
              <a:t>소개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92100" y="2362200"/>
            <a:ext cx="177165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271500" y="2882900"/>
            <a:ext cx="3289300" cy="6502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271500" y="2844800"/>
            <a:ext cx="3302000" cy="6540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271500" y="2844800"/>
            <a:ext cx="3302000" cy="6540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90600" y="2730500"/>
            <a:ext cx="8610600" cy="5384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271500" y="2844800"/>
            <a:ext cx="3340100" cy="6616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6819900" y="5676900"/>
            <a:ext cx="5943600" cy="3721100"/>
          </a:xfrm>
          <a:prstGeom prst="rect">
            <a:avLst/>
          </a:prstGeom>
          <a:effectLst>
            <a:outerShdw dir="12780000" dist="57174" blurRad="0">
              <a:srgbClr val="575776">
                <a:alpha val="100000"/>
              </a:srgbClr>
            </a:outerShdw>
          </a:effectLst>
        </p:spPr>
      </p:pic>
      <p:sp>
        <p:nvSpPr>
          <p:cNvPr name="TextBox 12" id="12"/>
          <p:cNvSpPr txBox="true"/>
          <p:nvPr/>
        </p:nvSpPr>
        <p:spPr>
          <a:xfrm rot="0">
            <a:off x="7429500" y="1574800"/>
            <a:ext cx="22606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020"/>
              </a:lnSpc>
            </a:pPr>
            <a:r>
              <a:rPr lang="ko-KR" sz="3500" b="false" i="false" u="none" strike="noStrike" spc="-200">
                <a:solidFill>
                  <a:srgbClr val="FFFFFF"/>
                </a:solidFill>
                <a:ea typeface="Cafe24 Ssurround"/>
              </a:rPr>
              <a:t>문서관리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E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92100" y="406400"/>
            <a:ext cx="17716500" cy="9474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63600" y="965200"/>
            <a:ext cx="137541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020"/>
              </a:lnSpc>
            </a:pPr>
            <a:r>
              <a:rPr lang="ko-KR" sz="9500" b="false" i="false" u="none" strike="noStrike" spc="-500">
                <a:solidFill>
                  <a:srgbClr val="FFFFFF"/>
                </a:solidFill>
                <a:ea typeface="Cafe24 Ssurround"/>
              </a:rPr>
              <a:t>서비스</a:t>
            </a:r>
            <a:r>
              <a:rPr lang="en-US" sz="9500" b="false" i="false" u="none" strike="noStrike" spc="-50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9500" b="false" i="false" u="none" strike="noStrike" spc="-500">
                <a:solidFill>
                  <a:srgbClr val="FFFFFF"/>
                </a:solidFill>
                <a:ea typeface="Cafe24 Ssurround"/>
              </a:rPr>
              <a:t>소개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92100" y="2362200"/>
            <a:ext cx="177165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11300" y="2844800"/>
            <a:ext cx="10579100" cy="6616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271500" y="2882900"/>
            <a:ext cx="3289300" cy="6502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11300" y="2806700"/>
            <a:ext cx="10579100" cy="6604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271500" y="2844800"/>
            <a:ext cx="3289300" cy="65405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7429500" y="1574800"/>
            <a:ext cx="22606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020"/>
              </a:lnSpc>
            </a:pPr>
            <a:r>
              <a:rPr lang="ko-KR" sz="3500" b="false" i="false" u="none" strike="noStrike" spc="-200">
                <a:solidFill>
                  <a:srgbClr val="FFFFFF"/>
                </a:solidFill>
                <a:ea typeface="Cafe24 Ssurround"/>
              </a:rPr>
              <a:t>성장일지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E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92100" y="406400"/>
            <a:ext cx="17716500" cy="9474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63600" y="965200"/>
            <a:ext cx="137541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020"/>
              </a:lnSpc>
            </a:pPr>
            <a:r>
              <a:rPr lang="ko-KR" sz="9500" b="false" i="false" u="none" strike="noStrike" spc="-500">
                <a:solidFill>
                  <a:srgbClr val="FFFFFF"/>
                </a:solidFill>
                <a:ea typeface="Cafe24 Ssurround"/>
              </a:rPr>
              <a:t>서비스</a:t>
            </a:r>
            <a:r>
              <a:rPr lang="en-US" sz="9500" b="false" i="false" u="none" strike="noStrike" spc="-50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9500" b="false" i="false" u="none" strike="noStrike" spc="-500">
                <a:solidFill>
                  <a:srgbClr val="FFFFFF"/>
                </a:solidFill>
                <a:ea typeface="Cafe24 Ssurround"/>
              </a:rPr>
              <a:t>소개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92100" y="2362200"/>
            <a:ext cx="177165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11300" y="2844800"/>
            <a:ext cx="10579100" cy="6616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271500" y="2882900"/>
            <a:ext cx="3289300" cy="6502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11300" y="2806700"/>
            <a:ext cx="10579100" cy="6604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271500" y="2844800"/>
            <a:ext cx="3302000" cy="6540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271500" y="2844800"/>
            <a:ext cx="3302000" cy="65405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511300" y="2730500"/>
            <a:ext cx="10769600" cy="6731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7429500" y="1574800"/>
            <a:ext cx="22606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020"/>
              </a:lnSpc>
            </a:pPr>
            <a:r>
              <a:rPr lang="ko-KR" sz="3500" b="false" i="false" u="none" strike="noStrike" spc="-200">
                <a:solidFill>
                  <a:srgbClr val="FFFFFF"/>
                </a:solidFill>
                <a:ea typeface="Cafe24 Ssurround"/>
              </a:rPr>
              <a:t>알림장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E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406400"/>
            <a:ext cx="17716500" cy="9474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63600" y="965200"/>
            <a:ext cx="137541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020"/>
              </a:lnSpc>
            </a:pPr>
            <a:r>
              <a:rPr lang="ko-KR" sz="9500" b="false" i="false" u="none" strike="noStrike" spc="-500">
                <a:solidFill>
                  <a:srgbClr val="000000"/>
                </a:solidFill>
                <a:ea typeface="Cafe24 Ssurround"/>
              </a:rPr>
              <a:t>기술</a:t>
            </a:r>
            <a:r>
              <a:rPr lang="en-US" sz="9500" b="false" i="false" u="none" strike="noStrike" spc="-500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9500" b="false" i="false" u="none" strike="noStrike" spc="-500">
                <a:solidFill>
                  <a:srgbClr val="000000"/>
                </a:solidFill>
                <a:ea typeface="Cafe24 Ssurround"/>
              </a:rPr>
              <a:t>소개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92100" y="2362200"/>
            <a:ext cx="177165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519400" y="2730500"/>
            <a:ext cx="571500" cy="6858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690600" y="825500"/>
            <a:ext cx="2235200" cy="2590800"/>
          </a:xfrm>
          <a:prstGeom prst="rect">
            <a:avLst/>
          </a:prstGeom>
          <a:effectLst>
            <a:outerShdw dir="2700000" dist="86004" blurRad="0">
              <a:srgbClr val="231F20">
                <a:alpha val="10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778000" y="4610100"/>
            <a:ext cx="6134100" cy="4572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866900" y="3213100"/>
            <a:ext cx="1130300" cy="1308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982200" y="4851400"/>
            <a:ext cx="4927600" cy="4089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944100" y="3517900"/>
            <a:ext cx="1168400" cy="8763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6261100" y="1574800"/>
            <a:ext cx="136017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020"/>
              </a:lnSpc>
            </a:pPr>
            <a:r>
              <a:rPr lang="ko-KR" sz="3500" b="false" i="false" u="none" strike="noStrike" spc="-200">
                <a:solidFill>
                  <a:srgbClr val="000000"/>
                </a:solidFill>
                <a:ea typeface="Cafe24 Ssurround"/>
              </a:rPr>
              <a:t>핵심</a:t>
            </a:r>
            <a:r>
              <a:rPr lang="en-US" sz="3500" b="false" i="false" u="none" strike="noStrike" spc="-200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3500" b="false" i="false" u="none" strike="noStrike" spc="-200">
                <a:solidFill>
                  <a:srgbClr val="000000"/>
                </a:solidFill>
                <a:ea typeface="Cafe24 Ssurround"/>
              </a:rPr>
              <a:t>기술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213100" y="3352800"/>
            <a:ext cx="47498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900" b="true" i="false" u="none" strike="noStrike">
                <a:solidFill>
                  <a:srgbClr val="231F20"/>
                </a:solidFill>
                <a:latin typeface="210 OmniGothic 040"/>
              </a:rPr>
              <a:t>AI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213100" y="4025900"/>
            <a:ext cx="47371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231F20"/>
                </a:solidFill>
                <a:ea typeface="210 OmniGothic 040"/>
              </a:rPr>
              <a:t>사진분류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353800" y="4089400"/>
            <a:ext cx="47371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231F20"/>
                </a:solidFill>
                <a:ea typeface="210 OmniGothic 040"/>
              </a:rPr>
              <a:t>버스</a:t>
            </a:r>
            <a:r>
              <a:rPr lang="en-US" sz="22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200" b="false" i="false" u="none" strike="noStrike">
                <a:solidFill>
                  <a:srgbClr val="231F20"/>
                </a:solidFill>
                <a:ea typeface="210 OmniGothic 040"/>
              </a:rPr>
              <a:t>현재</a:t>
            </a:r>
            <a:r>
              <a:rPr lang="en-US" sz="22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200" b="false" i="false" u="none" strike="noStrike">
                <a:solidFill>
                  <a:srgbClr val="231F20"/>
                </a:solidFill>
                <a:ea typeface="210 OmniGothic 040"/>
              </a:rPr>
              <a:t>위치</a:t>
            </a:r>
            <a:r>
              <a:rPr lang="en-US" sz="22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200" b="false" i="false" u="none" strike="noStrike">
                <a:solidFill>
                  <a:srgbClr val="231F20"/>
                </a:solidFill>
                <a:ea typeface="210 OmniGothic 040"/>
              </a:rPr>
              <a:t>추적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353800" y="3390900"/>
            <a:ext cx="4749800" cy="520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900" b="true" i="false" u="none" strike="noStrike">
                <a:solidFill>
                  <a:srgbClr val="231F20"/>
                </a:solidFill>
                <a:latin typeface="210 OmniGothic 040"/>
              </a:rPr>
              <a:t>WebSocket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E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406400"/>
            <a:ext cx="17716500" cy="9474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63600" y="965200"/>
            <a:ext cx="137541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020"/>
              </a:lnSpc>
            </a:pPr>
            <a:r>
              <a:rPr lang="ko-KR" sz="9500" b="false" i="false" u="none" strike="noStrike" spc="-500">
                <a:solidFill>
                  <a:srgbClr val="000000"/>
                </a:solidFill>
                <a:ea typeface="Cafe24 Ssurround"/>
              </a:rPr>
              <a:t>기술</a:t>
            </a:r>
            <a:r>
              <a:rPr lang="en-US" sz="9500" b="false" i="false" u="none" strike="noStrike" spc="-500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9500" b="false" i="false" u="none" strike="noStrike" spc="-500">
                <a:solidFill>
                  <a:srgbClr val="000000"/>
                </a:solidFill>
                <a:ea typeface="Cafe24 Ssurround"/>
              </a:rPr>
              <a:t>소개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92100" y="2362200"/>
            <a:ext cx="177165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235200" y="2552700"/>
            <a:ext cx="13614400" cy="7137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261100" y="1574800"/>
            <a:ext cx="136017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020"/>
              </a:lnSpc>
            </a:pPr>
            <a:r>
              <a:rPr lang="ko-KR" sz="3500" b="false" i="false" u="none" strike="noStrike" spc="-200">
                <a:solidFill>
                  <a:srgbClr val="000000"/>
                </a:solidFill>
                <a:ea typeface="Cafe24 Ssurround"/>
              </a:rPr>
              <a:t>아키텍처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690600" y="825500"/>
            <a:ext cx="2235200" cy="2590800"/>
          </a:xfrm>
          <a:prstGeom prst="rect">
            <a:avLst/>
          </a:prstGeom>
          <a:effectLst>
            <a:outerShdw dir="2700000" dist="86004" blurRad="0">
              <a:srgbClr val="231F20">
                <a:alpha val="10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519400" y="2730500"/>
            <a:ext cx="5715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E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92100" y="406400"/>
            <a:ext cx="17716500" cy="947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033000" y="4013200"/>
            <a:ext cx="571500" cy="685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79400" y="4356100"/>
            <a:ext cx="177165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16000" y="5168900"/>
            <a:ext cx="7835900" cy="1041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47800" y="5511800"/>
            <a:ext cx="317500" cy="3810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0" y="5511800"/>
            <a:ext cx="317500" cy="381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72600" y="5168900"/>
            <a:ext cx="7835900" cy="1041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04400" y="5511800"/>
            <a:ext cx="317500" cy="381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5511800"/>
            <a:ext cx="317500" cy="3810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16000" y="6604000"/>
            <a:ext cx="7835900" cy="10414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47800" y="6946900"/>
            <a:ext cx="317500" cy="3810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0" y="6946900"/>
            <a:ext cx="317500" cy="381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72600" y="6604000"/>
            <a:ext cx="7835900" cy="1041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04400" y="6946900"/>
            <a:ext cx="317500" cy="3810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6946900"/>
            <a:ext cx="317500" cy="3810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16000" y="8064500"/>
            <a:ext cx="7835900" cy="10414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447800" y="8407400"/>
            <a:ext cx="317500" cy="3810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128000" y="8407400"/>
            <a:ext cx="317500" cy="3810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372600" y="8064500"/>
            <a:ext cx="7835900" cy="1041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04400" y="8407400"/>
            <a:ext cx="317500" cy="3810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6484600" y="8407400"/>
            <a:ext cx="317500" cy="381000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671300" y="749300"/>
            <a:ext cx="3009900" cy="36195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13080000">
            <a:off x="15379700" y="3505200"/>
            <a:ext cx="762000" cy="3810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1680000">
            <a:off x="16179800" y="2933700"/>
            <a:ext cx="431800" cy="5334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3390900" y="5384800"/>
            <a:ext cx="32131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020"/>
              </a:lnSpc>
            </a:pPr>
            <a:r>
              <a:rPr lang="en-US" sz="5000" b="false" i="false" u="none" strike="noStrike" spc="-300">
                <a:solidFill>
                  <a:srgbClr val="000000"/>
                </a:solidFill>
                <a:latin typeface="Cafe24 Ssurround"/>
              </a:rPr>
              <a:t>1. </a:t>
            </a:r>
            <a:r>
              <a:rPr lang="ko-KR" sz="5000" b="false" i="false" u="none" strike="noStrike" spc="-300">
                <a:solidFill>
                  <a:srgbClr val="000000"/>
                </a:solidFill>
                <a:ea typeface="Cafe24 Ssurround"/>
              </a:rPr>
              <a:t>기획배경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290300" y="5372100"/>
            <a:ext cx="38989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020"/>
              </a:lnSpc>
            </a:pPr>
            <a:r>
              <a:rPr lang="en-US" sz="5000" b="false" i="false" u="none" strike="noStrike" spc="-300">
                <a:solidFill>
                  <a:srgbClr val="000000"/>
                </a:solidFill>
                <a:latin typeface="Cafe24 Ssurround"/>
              </a:rPr>
              <a:t>2. </a:t>
            </a:r>
            <a:r>
              <a:rPr lang="ko-KR" sz="5000" b="false" i="false" u="none" strike="noStrike" spc="-300">
                <a:solidFill>
                  <a:srgbClr val="000000"/>
                </a:solidFill>
                <a:ea typeface="Cafe24 Ssurround"/>
              </a:rPr>
              <a:t>서비스</a:t>
            </a:r>
            <a:r>
              <a:rPr lang="en-US" sz="5000" b="false" i="false" u="none" strike="noStrike" spc="-300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5000" b="false" i="false" u="none" strike="noStrike" spc="-300">
                <a:solidFill>
                  <a:srgbClr val="000000"/>
                </a:solidFill>
                <a:ea typeface="Cafe24 Ssurround"/>
              </a:rPr>
              <a:t>소개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63600" y="965200"/>
            <a:ext cx="137541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020"/>
              </a:lnSpc>
            </a:pPr>
            <a:r>
              <a:rPr lang="ko-KR" sz="9500" b="false" i="false" u="none" strike="noStrike" spc="-500">
                <a:solidFill>
                  <a:srgbClr val="000000"/>
                </a:solidFill>
                <a:ea typeface="Cafe24 Ssurround"/>
              </a:rPr>
              <a:t>목차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251200" y="6819900"/>
            <a:ext cx="34925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020"/>
              </a:lnSpc>
            </a:pPr>
            <a:r>
              <a:rPr lang="en-US" sz="5000" b="false" i="false" u="none" strike="noStrike" spc="-300">
                <a:solidFill>
                  <a:srgbClr val="000000"/>
                </a:solidFill>
                <a:latin typeface="Cafe24 Ssurround"/>
              </a:rPr>
              <a:t>3. </a:t>
            </a:r>
            <a:r>
              <a:rPr lang="ko-KR" sz="5000" b="false" i="false" u="none" strike="noStrike" spc="-300">
                <a:solidFill>
                  <a:srgbClr val="000000"/>
                </a:solidFill>
                <a:ea typeface="Cafe24 Ssurround"/>
              </a:rPr>
              <a:t>기술</a:t>
            </a:r>
            <a:r>
              <a:rPr lang="en-US" sz="5000" b="false" i="false" u="none" strike="noStrike" spc="-300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5000" b="false" i="false" u="none" strike="noStrike" spc="-300">
                <a:solidFill>
                  <a:srgbClr val="000000"/>
                </a:solidFill>
                <a:ea typeface="Cafe24 Ssurround"/>
              </a:rPr>
              <a:t>소개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620500" y="6807200"/>
            <a:ext cx="34925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020"/>
              </a:lnSpc>
            </a:pPr>
            <a:r>
              <a:rPr lang="en-US" sz="5000" b="false" i="false" u="none" strike="noStrike" spc="-300">
                <a:solidFill>
                  <a:srgbClr val="000000"/>
                </a:solidFill>
                <a:latin typeface="Cafe24 Ssurround"/>
              </a:rPr>
              <a:t>4. </a:t>
            </a:r>
            <a:r>
              <a:rPr lang="ko-KR" sz="5000" b="false" i="false" u="none" strike="noStrike" spc="-300">
                <a:solidFill>
                  <a:srgbClr val="000000"/>
                </a:solidFill>
                <a:ea typeface="Cafe24 Ssurround"/>
              </a:rPr>
              <a:t>기대효과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543300" y="8267700"/>
            <a:ext cx="29083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020"/>
              </a:lnSpc>
            </a:pPr>
            <a:r>
              <a:rPr lang="en-US" sz="5000" b="false" i="false" u="none" strike="noStrike" spc="-300">
                <a:solidFill>
                  <a:srgbClr val="000000"/>
                </a:solidFill>
                <a:latin typeface="Cafe24 Ssurround"/>
              </a:rPr>
              <a:t>5. </a:t>
            </a:r>
            <a:r>
              <a:rPr lang="ko-KR" sz="5000" b="false" i="false" u="none" strike="noStrike" spc="-300">
                <a:solidFill>
                  <a:srgbClr val="000000"/>
                </a:solidFill>
                <a:ea typeface="Cafe24 Ssurround"/>
              </a:rPr>
              <a:t>팀</a:t>
            </a:r>
            <a:r>
              <a:rPr lang="en-US" sz="5000" b="false" i="false" u="none" strike="noStrike" spc="-300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5000" b="false" i="false" u="none" strike="noStrike" spc="-300">
                <a:solidFill>
                  <a:srgbClr val="000000"/>
                </a:solidFill>
                <a:ea typeface="Cafe24 Ssurround"/>
              </a:rPr>
              <a:t>소개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633200" y="8305800"/>
            <a:ext cx="3441700" cy="596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020"/>
              </a:lnSpc>
            </a:pPr>
            <a:r>
              <a:rPr lang="en-US" sz="5000" b="false" i="false" u="none" strike="noStrike" spc="-300">
                <a:solidFill>
                  <a:srgbClr val="000000"/>
                </a:solidFill>
                <a:latin typeface="Cafe24 Ssurround"/>
              </a:rPr>
              <a:t>6. </a:t>
            </a:r>
            <a:r>
              <a:rPr lang="ko-KR" sz="5000" b="false" i="false" u="none" strike="noStrike" spc="-300">
                <a:solidFill>
                  <a:srgbClr val="000000"/>
                </a:solidFill>
                <a:ea typeface="Cafe24 Ssurround"/>
              </a:rPr>
              <a:t>예상</a:t>
            </a:r>
            <a:r>
              <a:rPr lang="en-US" sz="5000" b="false" i="false" u="none" strike="noStrike" spc="-300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5000" b="false" i="false" u="none" strike="noStrike" spc="-300">
                <a:solidFill>
                  <a:srgbClr val="000000"/>
                </a:solidFill>
                <a:ea typeface="Cafe24 Ssurround"/>
              </a:rPr>
              <a:t>질문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E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406400"/>
            <a:ext cx="17716500" cy="9474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63600" y="965200"/>
            <a:ext cx="137541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020"/>
              </a:lnSpc>
            </a:pPr>
            <a:r>
              <a:rPr lang="ko-KR" sz="9500" b="false" i="false" u="none" strike="noStrike" spc="-500">
                <a:solidFill>
                  <a:srgbClr val="000000"/>
                </a:solidFill>
                <a:ea typeface="Cafe24 Ssurround"/>
              </a:rPr>
              <a:t>기대효과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92100" y="2362200"/>
            <a:ext cx="177165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65200" y="3632200"/>
            <a:ext cx="5549900" cy="2387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9200" y="3314700"/>
            <a:ext cx="736600" cy="736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295400" y="3327400"/>
            <a:ext cx="596900" cy="342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020"/>
              </a:lnSpc>
            </a:pPr>
            <a:r>
              <a:rPr lang="en-US" sz="1900" b="false" i="false" u="none" strike="noStrike" spc="-100">
                <a:solidFill>
                  <a:srgbClr val="000000"/>
                </a:solidFill>
                <a:latin typeface="Bungee"/>
              </a:rPr>
              <a:t>01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6908800" y="4356100"/>
            <a:ext cx="4368800" cy="4368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124700" y="4584700"/>
            <a:ext cx="3937000" cy="39370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054100" y="6908800"/>
            <a:ext cx="5461000" cy="23876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19200" y="6540500"/>
            <a:ext cx="736600" cy="7366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257300" y="6591300"/>
            <a:ext cx="6731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020"/>
              </a:lnSpc>
            </a:pPr>
            <a:r>
              <a:rPr lang="en-US" sz="1900" b="false" i="false" u="none" strike="noStrike" spc="-100">
                <a:solidFill>
                  <a:srgbClr val="000000"/>
                </a:solidFill>
                <a:latin typeface="Bungee"/>
              </a:rPr>
              <a:t>02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722100" y="3632200"/>
            <a:ext cx="5549900" cy="23876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294100" y="3314700"/>
            <a:ext cx="736600" cy="736600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6357600" y="3378200"/>
            <a:ext cx="5969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020"/>
              </a:lnSpc>
            </a:pPr>
            <a:r>
              <a:rPr lang="en-US" sz="1900" b="false" i="false" u="none" strike="noStrike" spc="-100">
                <a:solidFill>
                  <a:srgbClr val="000000"/>
                </a:solidFill>
                <a:latin typeface="Bungee"/>
              </a:rPr>
              <a:t>03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722100" y="6908800"/>
            <a:ext cx="5549900" cy="23622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6268700" y="6540500"/>
            <a:ext cx="736600" cy="7366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6344900" y="6591300"/>
            <a:ext cx="5969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78020"/>
              </a:lnSpc>
            </a:pPr>
            <a:r>
              <a:rPr lang="en-US" sz="1900" b="false" i="false" u="none" strike="noStrike" spc="-100">
                <a:solidFill>
                  <a:srgbClr val="000000"/>
                </a:solidFill>
                <a:latin typeface="Bungee"/>
              </a:rPr>
              <a:t>04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79500" y="7658100"/>
            <a:ext cx="54610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231F20"/>
                </a:solidFill>
                <a:ea typeface="210 OmniGothic 040"/>
              </a:rPr>
              <a:t>실시간</a:t>
            </a:r>
            <a:r>
              <a:rPr lang="en-US" sz="22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200" b="true" i="false" u="none" strike="noStrike">
                <a:solidFill>
                  <a:srgbClr val="FF004F"/>
                </a:solidFill>
                <a:ea typeface="210 OmniGothic 040"/>
              </a:rPr>
              <a:t>등하원</a:t>
            </a:r>
            <a:r>
              <a:rPr lang="en-US" sz="2200" b="true" i="false" u="none" strike="noStrike">
                <a:solidFill>
                  <a:srgbClr val="FF004F"/>
                </a:solidFill>
                <a:latin typeface="210 OmniGothic 040"/>
              </a:rPr>
              <a:t> </a:t>
            </a:r>
            <a:r>
              <a:rPr lang="ko-KR" sz="2200" b="true" i="false" u="none" strike="noStrike">
                <a:solidFill>
                  <a:srgbClr val="FF004F"/>
                </a:solidFill>
                <a:ea typeface="210 OmniGothic 040"/>
              </a:rPr>
              <a:t>상태를</a:t>
            </a:r>
            <a:r>
              <a:rPr lang="en-US" sz="2200" b="true" i="false" u="none" strike="noStrike">
                <a:solidFill>
                  <a:srgbClr val="FF004F"/>
                </a:solidFill>
                <a:latin typeface="210 OmniGothic 040"/>
              </a:rPr>
              <a:t> </a:t>
            </a:r>
            <a:r>
              <a:rPr lang="ko-KR" sz="2200" b="true" i="false" u="none" strike="noStrike">
                <a:solidFill>
                  <a:srgbClr val="FF004F"/>
                </a:solidFill>
                <a:ea typeface="210 OmniGothic 040"/>
              </a:rPr>
              <a:t>확인</a:t>
            </a:r>
            <a:r>
              <a:rPr lang="ko-KR" sz="2200" b="false" i="false" u="none" strike="noStrike">
                <a:solidFill>
                  <a:srgbClr val="231F20"/>
                </a:solidFill>
                <a:ea typeface="210 OmniGothic 040"/>
              </a:rPr>
              <a:t>하고</a:t>
            </a:r>
            <a:r>
              <a:rPr lang="en-US" sz="22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200" b="false" i="false" u="none" strike="noStrike">
                <a:solidFill>
                  <a:srgbClr val="231F20"/>
                </a:solidFill>
                <a:ea typeface="210 OmniGothic 040"/>
              </a:rPr>
              <a:t>알림을</a:t>
            </a:r>
            <a:r>
              <a:rPr lang="en-US" sz="2200" b="false" i="false" u="none" strike="noStrike">
                <a:solidFill>
                  <a:srgbClr val="231F20"/>
                </a:solidFill>
                <a:latin typeface="210 OmniGothic 040"/>
              </a:rPr>
              <a:t> </a:t>
            </a:r>
          </a:p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231F20"/>
                </a:solidFill>
                <a:ea typeface="210 OmniGothic 040"/>
              </a:rPr>
              <a:t>받음으로써</a:t>
            </a:r>
            <a:r>
              <a:rPr lang="en-US" sz="22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200" b="false" i="false" u="none" strike="noStrike">
                <a:solidFill>
                  <a:srgbClr val="231F20"/>
                </a:solidFill>
                <a:ea typeface="210 OmniGothic 040"/>
              </a:rPr>
              <a:t>아이들의</a:t>
            </a:r>
            <a:r>
              <a:rPr lang="en-US" sz="22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200" b="false" i="false" u="none" strike="noStrike">
                <a:solidFill>
                  <a:srgbClr val="231F20"/>
                </a:solidFill>
                <a:ea typeface="210 OmniGothic 040"/>
              </a:rPr>
              <a:t>안전을</a:t>
            </a:r>
            <a:r>
              <a:rPr lang="en-US" sz="22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200" b="false" i="false" u="none" strike="noStrike">
                <a:solidFill>
                  <a:srgbClr val="231F20"/>
                </a:solidFill>
                <a:ea typeface="210 OmniGothic 040"/>
              </a:rPr>
              <a:t>강화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7874000" y="5016500"/>
            <a:ext cx="2628900" cy="30099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-1320000">
            <a:off x="7670800" y="5905500"/>
            <a:ext cx="482600" cy="431800"/>
          </a:xfrm>
          <a:prstGeom prst="rect">
            <a:avLst/>
          </a:prstGeom>
          <a:effectLst>
            <a:outerShdw dir="4020000" dist="39674" blurRad="0">
              <a:srgbClr val="000000">
                <a:alpha val="100000"/>
              </a:srgbClr>
            </a:outerShdw>
          </a:effectLst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2520000">
            <a:off x="7785100" y="7099300"/>
            <a:ext cx="495300" cy="25400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11823700" y="4483100"/>
            <a:ext cx="5359400" cy="825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100" b="false" i="false" u="none" strike="noStrike">
                <a:solidFill>
                  <a:srgbClr val="231F20"/>
                </a:solidFill>
                <a:ea typeface="210 OmniGothic 040"/>
              </a:rPr>
              <a:t>수동으로</a:t>
            </a:r>
            <a:r>
              <a:rPr lang="en-US" sz="21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100" b="false" i="false" u="none" strike="noStrike">
                <a:solidFill>
                  <a:srgbClr val="231F20"/>
                </a:solidFill>
                <a:ea typeface="210 OmniGothic 040"/>
              </a:rPr>
              <a:t>사진을</a:t>
            </a:r>
            <a:r>
              <a:rPr lang="en-US" sz="21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100" b="false" i="false" u="none" strike="noStrike">
                <a:solidFill>
                  <a:srgbClr val="231F20"/>
                </a:solidFill>
                <a:ea typeface="210 OmniGothic 040"/>
              </a:rPr>
              <a:t>분류하는</a:t>
            </a:r>
            <a:r>
              <a:rPr lang="en-US" sz="21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100" b="true" i="false" u="none" strike="noStrike">
                <a:solidFill>
                  <a:srgbClr val="FF004F"/>
                </a:solidFill>
                <a:ea typeface="210 OmniGothic 040"/>
              </a:rPr>
              <a:t>시간을</a:t>
            </a:r>
            <a:r>
              <a:rPr lang="en-US" sz="2100" b="true" i="false" u="none" strike="noStrike">
                <a:solidFill>
                  <a:srgbClr val="FF004F"/>
                </a:solidFill>
                <a:latin typeface="210 OmniGothic 040"/>
              </a:rPr>
              <a:t> </a:t>
            </a:r>
            <a:r>
              <a:rPr lang="ko-KR" sz="2100" b="true" i="false" u="none" strike="noStrike">
                <a:solidFill>
                  <a:srgbClr val="FF004F"/>
                </a:solidFill>
                <a:ea typeface="210 OmniGothic 040"/>
              </a:rPr>
              <a:t>줄여</a:t>
            </a:r>
            <a:r>
              <a:rPr lang="en-US" sz="21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100" b="false" i="false" u="none" strike="noStrike">
                <a:solidFill>
                  <a:srgbClr val="231F20"/>
                </a:solidFill>
                <a:ea typeface="210 OmniGothic 040"/>
              </a:rPr>
              <a:t>교사들이</a:t>
            </a:r>
            <a:r>
              <a:rPr lang="en-US" sz="21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100" b="false" i="false" u="none" strike="noStrike">
                <a:solidFill>
                  <a:srgbClr val="231F20"/>
                </a:solidFill>
                <a:ea typeface="210 OmniGothic 040"/>
              </a:rPr>
              <a:t>다른</a:t>
            </a:r>
            <a:r>
              <a:rPr lang="en-US" sz="21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100" b="false" i="false" u="none" strike="noStrike">
                <a:solidFill>
                  <a:srgbClr val="231F20"/>
                </a:solidFill>
                <a:ea typeface="210 OmniGothic 040"/>
              </a:rPr>
              <a:t>중요한</a:t>
            </a:r>
            <a:r>
              <a:rPr lang="en-US" sz="21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100" b="false" i="false" u="none" strike="noStrike">
                <a:solidFill>
                  <a:srgbClr val="231F20"/>
                </a:solidFill>
                <a:ea typeface="210 OmniGothic 040"/>
              </a:rPr>
              <a:t>업무에</a:t>
            </a:r>
            <a:r>
              <a:rPr lang="en-US" sz="21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100" b="false" i="false" u="none" strike="noStrike">
                <a:solidFill>
                  <a:srgbClr val="231F20"/>
                </a:solidFill>
                <a:ea typeface="210 OmniGothic 040"/>
              </a:rPr>
              <a:t>집중할</a:t>
            </a:r>
            <a:r>
              <a:rPr lang="en-US" sz="21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100" b="false" i="false" u="none" strike="noStrike">
                <a:solidFill>
                  <a:srgbClr val="231F20"/>
                </a:solidFill>
                <a:ea typeface="210 OmniGothic 040"/>
              </a:rPr>
              <a:t>수</a:t>
            </a:r>
            <a:r>
              <a:rPr lang="en-US" sz="21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100" b="false" i="false" u="none" strike="noStrike">
                <a:solidFill>
                  <a:srgbClr val="231F20"/>
                </a:solidFill>
                <a:ea typeface="210 OmniGothic 040"/>
              </a:rPr>
              <a:t>있게</a:t>
            </a:r>
            <a:r>
              <a:rPr lang="en-US" sz="21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100" b="false" i="false" u="none" strike="noStrike">
                <a:solidFill>
                  <a:srgbClr val="231F20"/>
                </a:solidFill>
                <a:ea typeface="210 OmniGothic 040"/>
              </a:rPr>
              <a:t>됨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41400" y="4432300"/>
            <a:ext cx="53594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231F20"/>
                </a:solidFill>
                <a:ea typeface="210 OmniGothic 040"/>
              </a:rPr>
              <a:t>학부모</a:t>
            </a:r>
            <a:r>
              <a:rPr lang="en-US" sz="22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200" b="false" i="false" u="none" strike="noStrike">
                <a:solidFill>
                  <a:srgbClr val="231F20"/>
                </a:solidFill>
                <a:ea typeface="210 OmniGothic 040"/>
              </a:rPr>
              <a:t>서비스는</a:t>
            </a:r>
            <a:r>
              <a:rPr lang="en-US" sz="22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200" b="true" i="false" u="none" strike="noStrike">
                <a:solidFill>
                  <a:srgbClr val="FF004F"/>
                </a:solidFill>
                <a:ea typeface="210 OmniGothic 040"/>
              </a:rPr>
              <a:t>앱</a:t>
            </a:r>
            <a:r>
              <a:rPr lang="ko-KR" sz="2200" b="false" i="false" u="none" strike="noStrike">
                <a:solidFill>
                  <a:srgbClr val="231F20"/>
                </a:solidFill>
                <a:ea typeface="210 OmniGothic 040"/>
              </a:rPr>
              <a:t>으로</a:t>
            </a:r>
            <a:r>
              <a:rPr lang="en-US" sz="2200" b="false" i="false" u="none" strike="noStrike">
                <a:solidFill>
                  <a:srgbClr val="231F20"/>
                </a:solidFill>
                <a:latin typeface="210 OmniGothic 040"/>
              </a:rPr>
              <a:t>, </a:t>
            </a:r>
            <a:r>
              <a:rPr lang="ko-KR" sz="2200" b="false" i="false" u="none" strike="noStrike">
                <a:solidFill>
                  <a:srgbClr val="231F20"/>
                </a:solidFill>
                <a:ea typeface="210 OmniGothic 040"/>
              </a:rPr>
              <a:t>교사</a:t>
            </a:r>
            <a:r>
              <a:rPr lang="en-US" sz="22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200" b="false" i="false" u="none" strike="noStrike">
                <a:solidFill>
                  <a:srgbClr val="231F20"/>
                </a:solidFill>
                <a:ea typeface="210 OmniGothic 040"/>
              </a:rPr>
              <a:t>서비스는</a:t>
            </a:r>
            <a:r>
              <a:rPr lang="en-US" sz="2200" b="false" i="false" u="none" strike="noStrike">
                <a:solidFill>
                  <a:srgbClr val="231F20"/>
                </a:solidFill>
                <a:latin typeface="210 OmniGothic 040"/>
              </a:rPr>
              <a:t> </a:t>
            </a:r>
          </a:p>
          <a:p>
            <a:pPr algn="ctr" lvl="0">
              <a:lnSpc>
                <a:spcPct val="132800"/>
              </a:lnSpc>
            </a:pPr>
            <a:r>
              <a:rPr lang="ko-KR" sz="2200" b="true" i="false" u="none" strike="noStrike">
                <a:solidFill>
                  <a:srgbClr val="FF004F"/>
                </a:solidFill>
                <a:ea typeface="210 OmniGothic 040"/>
              </a:rPr>
              <a:t>웹</a:t>
            </a:r>
            <a:r>
              <a:rPr lang="ko-KR" sz="2200" b="false" i="false" u="none" strike="noStrike">
                <a:solidFill>
                  <a:srgbClr val="231F20"/>
                </a:solidFill>
                <a:ea typeface="210 OmniGothic 040"/>
              </a:rPr>
              <a:t>으로</a:t>
            </a:r>
            <a:r>
              <a:rPr lang="en-US" sz="22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200" b="false" i="false" u="none" strike="noStrike">
                <a:solidFill>
                  <a:srgbClr val="231F20"/>
                </a:solidFill>
                <a:ea typeface="210 OmniGothic 040"/>
              </a:rPr>
              <a:t>제공하여</a:t>
            </a:r>
            <a:r>
              <a:rPr lang="en-US" sz="22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200" b="false" i="false" u="none" strike="noStrike">
                <a:solidFill>
                  <a:srgbClr val="231F20"/>
                </a:solidFill>
                <a:ea typeface="210 OmniGothic 040"/>
              </a:rPr>
              <a:t>편의성</a:t>
            </a:r>
            <a:r>
              <a:rPr lang="en-US" sz="22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200" b="false" i="false" u="none" strike="noStrike">
                <a:solidFill>
                  <a:srgbClr val="231F20"/>
                </a:solidFill>
                <a:ea typeface="210 OmniGothic 040"/>
              </a:rPr>
              <a:t>높임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722100" y="7708900"/>
            <a:ext cx="5588000" cy="86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200" b="false" i="false" u="none" strike="noStrike">
                <a:solidFill>
                  <a:srgbClr val="231F20"/>
                </a:solidFill>
                <a:ea typeface="210 OmniGothic 040"/>
              </a:rPr>
              <a:t>장소에</a:t>
            </a:r>
            <a:r>
              <a:rPr lang="en-US" sz="22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200" b="false" i="false" u="none" strike="noStrike">
                <a:solidFill>
                  <a:srgbClr val="231F20"/>
                </a:solidFill>
                <a:ea typeface="210 OmniGothic 040"/>
              </a:rPr>
              <a:t>구애받지</a:t>
            </a:r>
            <a:r>
              <a:rPr lang="en-US" sz="22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200" b="false" i="false" u="none" strike="noStrike">
                <a:solidFill>
                  <a:srgbClr val="231F20"/>
                </a:solidFill>
                <a:ea typeface="210 OmniGothic 040"/>
              </a:rPr>
              <a:t>않고</a:t>
            </a:r>
            <a:r>
              <a:rPr lang="en-US" sz="22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200" b="true" i="false" u="none" strike="noStrike">
                <a:solidFill>
                  <a:srgbClr val="FF004F"/>
                </a:solidFill>
                <a:ea typeface="210 OmniGothic 040"/>
              </a:rPr>
              <a:t>화상으로</a:t>
            </a:r>
            <a:r>
              <a:rPr lang="en-US" sz="2200" b="true" i="false" u="none" strike="noStrike">
                <a:solidFill>
                  <a:srgbClr val="FF004F"/>
                </a:solidFill>
                <a:latin typeface="210 OmniGothic 040"/>
              </a:rPr>
              <a:t> </a:t>
            </a:r>
            <a:r>
              <a:rPr lang="ko-KR" sz="2200" b="true" i="false" u="none" strike="noStrike">
                <a:solidFill>
                  <a:srgbClr val="FF004F"/>
                </a:solidFill>
                <a:ea typeface="210 OmniGothic 040"/>
              </a:rPr>
              <a:t>상담</a:t>
            </a:r>
            <a:r>
              <a:rPr lang="ko-KR" sz="2200" b="false" i="false" u="none" strike="noStrike">
                <a:solidFill>
                  <a:srgbClr val="231F20"/>
                </a:solidFill>
                <a:ea typeface="210 OmniGothic 040"/>
              </a:rPr>
              <a:t>할</a:t>
            </a:r>
            <a:r>
              <a:rPr lang="en-US" sz="22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200" b="false" i="false" u="none" strike="noStrike">
                <a:solidFill>
                  <a:srgbClr val="231F20"/>
                </a:solidFill>
                <a:ea typeface="210 OmniGothic 040"/>
              </a:rPr>
              <a:t>수</a:t>
            </a:r>
            <a:r>
              <a:rPr lang="en-US" sz="22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200" b="false" i="false" u="none" strike="noStrike">
                <a:solidFill>
                  <a:srgbClr val="231F20"/>
                </a:solidFill>
                <a:ea typeface="210 OmniGothic 040"/>
              </a:rPr>
              <a:t>있어</a:t>
            </a:r>
            <a:r>
              <a:rPr lang="en-US" sz="22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200" b="false" i="false" u="none" strike="noStrike">
                <a:solidFill>
                  <a:srgbClr val="231F20"/>
                </a:solidFill>
                <a:ea typeface="210 OmniGothic 040"/>
              </a:rPr>
              <a:t>문제를</a:t>
            </a:r>
            <a:r>
              <a:rPr lang="en-US" sz="22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200" b="false" i="false" u="none" strike="noStrike">
                <a:solidFill>
                  <a:srgbClr val="231F20"/>
                </a:solidFill>
                <a:ea typeface="210 OmniGothic 040"/>
              </a:rPr>
              <a:t>신속하게</a:t>
            </a:r>
            <a:r>
              <a:rPr lang="en-US" sz="22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200" b="false" i="false" u="none" strike="noStrike">
                <a:solidFill>
                  <a:srgbClr val="231F20"/>
                </a:solidFill>
                <a:ea typeface="210 OmniGothic 040"/>
              </a:rPr>
              <a:t>해결할</a:t>
            </a:r>
            <a:r>
              <a:rPr lang="en-US" sz="22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200" b="false" i="false" u="none" strike="noStrike">
                <a:solidFill>
                  <a:srgbClr val="231F20"/>
                </a:solidFill>
                <a:ea typeface="210 OmniGothic 040"/>
              </a:rPr>
              <a:t>수</a:t>
            </a:r>
            <a:r>
              <a:rPr lang="en-US" sz="22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200" b="false" i="false" u="none" strike="noStrike">
                <a:solidFill>
                  <a:srgbClr val="231F20"/>
                </a:solidFill>
                <a:ea typeface="210 OmniGothic 040"/>
              </a:rPr>
              <a:t>있음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E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406400"/>
            <a:ext cx="17716500" cy="9474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63600" y="965200"/>
            <a:ext cx="137541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020"/>
              </a:lnSpc>
            </a:pPr>
            <a:r>
              <a:rPr lang="ko-KR" sz="9500" b="false" i="false" u="none" strike="noStrike" spc="-500">
                <a:solidFill>
                  <a:srgbClr val="000000"/>
                </a:solidFill>
                <a:ea typeface="Cafe24 Ssurround"/>
              </a:rPr>
              <a:t>팀</a:t>
            </a:r>
            <a:r>
              <a:rPr lang="en-US" sz="9500" b="false" i="false" u="none" strike="noStrike" spc="-500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9500" b="false" i="false" u="none" strike="noStrike" spc="-500">
                <a:solidFill>
                  <a:srgbClr val="000000"/>
                </a:solidFill>
                <a:ea typeface="Cafe24 Ssurround"/>
              </a:rPr>
              <a:t>소개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92100" y="2362200"/>
            <a:ext cx="17716500" cy="381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156200" y="1562100"/>
            <a:ext cx="136017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020"/>
              </a:lnSpc>
            </a:pPr>
            <a:r>
              <a:rPr lang="ko-KR" sz="3500" b="false" i="false" u="none" strike="noStrike" spc="-200">
                <a:solidFill>
                  <a:srgbClr val="000000"/>
                </a:solidFill>
                <a:ea typeface="Cafe24 Ssurround"/>
              </a:rPr>
              <a:t>팀원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981700" y="2882900"/>
            <a:ext cx="1587500" cy="1549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981700" y="6426200"/>
            <a:ext cx="1587500" cy="1447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537700" y="6426200"/>
            <a:ext cx="1739900" cy="1422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208000" y="6426200"/>
            <a:ext cx="1739900" cy="1409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3030200" y="3098800"/>
            <a:ext cx="2019300" cy="13335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474200" y="2984500"/>
            <a:ext cx="1866900" cy="1346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143000" y="3263900"/>
            <a:ext cx="2679700" cy="4826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193800" y="6286500"/>
            <a:ext cx="2679700" cy="4826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6146800" y="4622800"/>
            <a:ext cx="12446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300" b="true" i="false" u="none" strike="noStrike">
                <a:solidFill>
                  <a:srgbClr val="231F20"/>
                </a:solidFill>
                <a:ea typeface="210 OmniGothic 040"/>
              </a:rPr>
              <a:t>김민선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146800" y="8064500"/>
            <a:ext cx="12446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300" b="true" i="false" u="none" strike="noStrike">
                <a:solidFill>
                  <a:srgbClr val="231F20"/>
                </a:solidFill>
                <a:ea typeface="210 OmniGothic 040"/>
              </a:rPr>
              <a:t>김범수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779000" y="4622800"/>
            <a:ext cx="12446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300" b="true" i="false" u="none" strike="noStrike">
                <a:solidFill>
                  <a:srgbClr val="231F20"/>
                </a:solidFill>
                <a:ea typeface="210 OmniGothic 040"/>
              </a:rPr>
              <a:t>김여준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779000" y="8064500"/>
            <a:ext cx="12446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300" b="true" i="false" u="none" strike="noStrike">
                <a:solidFill>
                  <a:srgbClr val="231F20"/>
                </a:solidFill>
                <a:ea typeface="210 OmniGothic 040"/>
              </a:rPr>
              <a:t>김지원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449300" y="4622800"/>
            <a:ext cx="12446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300" b="true" i="false" u="none" strike="noStrike">
                <a:solidFill>
                  <a:srgbClr val="231F20"/>
                </a:solidFill>
                <a:ea typeface="210 OmniGothic 040"/>
              </a:rPr>
              <a:t>정현수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601700" y="8039100"/>
            <a:ext cx="9525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300" b="true" i="false" u="none" strike="noStrike">
                <a:solidFill>
                  <a:srgbClr val="231F20"/>
                </a:solidFill>
                <a:ea typeface="210 OmniGothic 040"/>
              </a:rPr>
              <a:t>이상민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60500" y="3238500"/>
            <a:ext cx="2057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700" b="true" i="false" u="none" strike="noStrike">
                <a:solidFill>
                  <a:srgbClr val="231F20"/>
                </a:solidFill>
                <a:latin typeface="210 OmniGothic 040"/>
              </a:rPr>
              <a:t>Frontend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24000" y="6261100"/>
            <a:ext cx="2057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700" b="true" i="false" u="none" strike="noStrike">
                <a:solidFill>
                  <a:srgbClr val="231F20"/>
                </a:solidFill>
                <a:latin typeface="210 OmniGothic 040"/>
              </a:rPr>
              <a:t>Backend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384800" y="8585200"/>
            <a:ext cx="2781300" cy="77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231F20"/>
                </a:solidFill>
                <a:latin typeface="210 OmniGothic 040"/>
              </a:rPr>
              <a:t>Backend </a:t>
            </a:r>
            <a:r>
              <a:rPr lang="ko-KR" sz="2000" b="false" i="false" u="none" strike="noStrike">
                <a:solidFill>
                  <a:srgbClr val="231F20"/>
                </a:solidFill>
                <a:ea typeface="210 OmniGothic 040"/>
              </a:rPr>
              <a:t>리더</a:t>
            </a:r>
          </a:p>
          <a:p>
            <a:pPr algn="ctr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231F20"/>
                </a:solidFill>
                <a:ea typeface="210 OmniGothic 040"/>
              </a:rPr>
              <a:t>팀</a:t>
            </a:r>
            <a:r>
              <a:rPr lang="en-US" sz="20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000" b="false" i="false" u="none" strike="noStrike">
                <a:solidFill>
                  <a:srgbClr val="231F20"/>
                </a:solidFill>
                <a:ea typeface="210 OmniGothic 040"/>
              </a:rPr>
              <a:t>리더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017000" y="8585200"/>
            <a:ext cx="2781300" cy="77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231F20"/>
                </a:solidFill>
                <a:latin typeface="210 OmniGothic 040"/>
              </a:rPr>
              <a:t>AI Specialist</a:t>
            </a:r>
          </a:p>
          <a:p>
            <a:pPr algn="ct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231F20"/>
                </a:solidFill>
                <a:latin typeface="210 OmniGothic 040"/>
              </a:rPr>
              <a:t>UCC </a:t>
            </a:r>
            <a:r>
              <a:rPr lang="ko-KR" sz="2000" b="false" i="false" u="none" strike="noStrike">
                <a:solidFill>
                  <a:srgbClr val="231F20"/>
                </a:solidFill>
                <a:ea typeface="210 OmniGothic 040"/>
              </a:rPr>
              <a:t>담당자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649200" y="8585200"/>
            <a:ext cx="27813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231F20"/>
                </a:solidFill>
                <a:ea typeface="210 OmniGothic 040"/>
              </a:rPr>
              <a:t>인프라</a:t>
            </a:r>
            <a:r>
              <a:rPr lang="en-US" sz="2000" b="false" i="false" u="none" strike="noStrike">
                <a:solidFill>
                  <a:srgbClr val="231F20"/>
                </a:solidFill>
                <a:latin typeface="210 OmniGothic 040"/>
              </a:rPr>
              <a:t> Specialist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384800" y="5118100"/>
            <a:ext cx="2781300" cy="77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231F20"/>
                </a:solidFill>
                <a:latin typeface="210 OmniGothic 040"/>
              </a:rPr>
              <a:t>Frontend </a:t>
            </a:r>
            <a:r>
              <a:rPr lang="ko-KR" sz="2000" b="false" i="false" u="none" strike="noStrike">
                <a:solidFill>
                  <a:srgbClr val="231F20"/>
                </a:solidFill>
                <a:ea typeface="210 OmniGothic 040"/>
              </a:rPr>
              <a:t>리더</a:t>
            </a:r>
          </a:p>
          <a:p>
            <a:pPr algn="ctr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231F20"/>
                </a:solidFill>
                <a:ea typeface="210 OmniGothic 040"/>
              </a:rPr>
              <a:t>디자인</a:t>
            </a:r>
            <a:r>
              <a:rPr lang="en-US" sz="2000" b="false" i="false" u="none" strike="noStrike">
                <a:solidFill>
                  <a:srgbClr val="231F20"/>
                </a:solidFill>
                <a:latin typeface="210 OmniGothic 040"/>
              </a:rPr>
              <a:t> Specialist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674600" y="5118100"/>
            <a:ext cx="27813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231F20"/>
                </a:solidFill>
                <a:latin typeface="210 OmniGothic 040"/>
              </a:rPr>
              <a:t>Frontend </a:t>
            </a:r>
            <a:r>
              <a:rPr lang="ko-KR" sz="2000" b="false" i="false" u="none" strike="noStrike">
                <a:solidFill>
                  <a:srgbClr val="231F20"/>
                </a:solidFill>
                <a:ea typeface="210 OmniGothic 040"/>
              </a:rPr>
              <a:t>개발자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017000" y="5130800"/>
            <a:ext cx="2781300" cy="368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231F20"/>
                </a:solidFill>
                <a:latin typeface="210 OmniGothic 040"/>
              </a:rPr>
              <a:t>Fullstack </a:t>
            </a:r>
            <a:r>
              <a:rPr lang="ko-KR" sz="2000" b="false" i="false" u="none" strike="noStrike">
                <a:solidFill>
                  <a:srgbClr val="231F20"/>
                </a:solidFill>
                <a:ea typeface="210 OmniGothic 040"/>
              </a:rPr>
              <a:t>개발자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E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406400"/>
            <a:ext cx="17716500" cy="9474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63600" y="965200"/>
            <a:ext cx="137541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020"/>
              </a:lnSpc>
            </a:pPr>
            <a:r>
              <a:rPr lang="ko-KR" sz="9500" b="false" i="false" u="none" strike="noStrike" spc="-500">
                <a:solidFill>
                  <a:srgbClr val="000000"/>
                </a:solidFill>
                <a:ea typeface="Cafe24 Ssurround"/>
              </a:rPr>
              <a:t>팀</a:t>
            </a:r>
            <a:r>
              <a:rPr lang="en-US" sz="9500" b="false" i="false" u="none" strike="noStrike" spc="-500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9500" b="false" i="false" u="none" strike="noStrike" spc="-500">
                <a:solidFill>
                  <a:srgbClr val="000000"/>
                </a:solidFill>
                <a:ea typeface="Cafe24 Ssurround"/>
              </a:rPr>
              <a:t>소개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92100" y="2362200"/>
            <a:ext cx="17716500" cy="381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156200" y="1562100"/>
            <a:ext cx="136017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020"/>
              </a:lnSpc>
            </a:pPr>
            <a:r>
              <a:rPr lang="ko-KR" sz="3500" b="false" i="false" u="none" strike="noStrike" spc="-200">
                <a:solidFill>
                  <a:srgbClr val="000000"/>
                </a:solidFill>
                <a:ea typeface="Cafe24 Ssurround"/>
              </a:rPr>
              <a:t>협업</a:t>
            </a:r>
            <a:r>
              <a:rPr lang="en-US" sz="3500" b="false" i="false" u="none" strike="noStrike" spc="-200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3500" b="false" i="false" u="none" strike="noStrike" spc="-200">
                <a:solidFill>
                  <a:srgbClr val="000000"/>
                </a:solidFill>
                <a:ea typeface="Cafe24 Ssurround"/>
              </a:rPr>
              <a:t>방식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" y="2667000"/>
            <a:ext cx="5232400" cy="6959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604000" y="7035800"/>
            <a:ext cx="6972300" cy="2590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817600" y="3568700"/>
            <a:ext cx="3098800" cy="55245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400800" y="2667000"/>
            <a:ext cx="7150100" cy="4038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973300" y="711200"/>
            <a:ext cx="2197100" cy="2527300"/>
          </a:xfrm>
          <a:prstGeom prst="rect">
            <a:avLst/>
          </a:prstGeom>
          <a:effectLst>
            <a:outerShdw dir="2700000" dist="84536" blurRad="0">
              <a:srgbClr val="000000">
                <a:alpha val="10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E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406400"/>
            <a:ext cx="17716500" cy="9474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63600" y="965200"/>
            <a:ext cx="137541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020"/>
              </a:lnSpc>
            </a:pPr>
            <a:r>
              <a:rPr lang="ko-KR" sz="9500" b="false" i="false" u="none" strike="noStrike" spc="-500">
                <a:solidFill>
                  <a:srgbClr val="000000"/>
                </a:solidFill>
                <a:ea typeface="Cafe24 Ssurround"/>
              </a:rPr>
              <a:t>예상</a:t>
            </a:r>
            <a:r>
              <a:rPr lang="en-US" sz="9500" b="false" i="false" u="none" strike="noStrike" spc="-500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9500" b="false" i="false" u="none" strike="noStrike" spc="-500">
                <a:solidFill>
                  <a:srgbClr val="000000"/>
                </a:solidFill>
                <a:ea typeface="Cafe24 Ssurround"/>
              </a:rPr>
              <a:t>질문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92100" y="2362200"/>
            <a:ext cx="177165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389100" y="6477000"/>
            <a:ext cx="3086100" cy="2882900"/>
          </a:xfrm>
          <a:prstGeom prst="rect">
            <a:avLst/>
          </a:prstGeom>
          <a:effectLst>
            <a:outerShdw dir="2700000" dist="132840" blurRad="0">
              <a:srgbClr val="000000">
                <a:alpha val="10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549400" y="3543300"/>
            <a:ext cx="11328400" cy="2590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721100" y="6769100"/>
            <a:ext cx="9956800" cy="22860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692400" y="4102100"/>
            <a:ext cx="9893300" cy="812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600" b="false" i="false" u="none" strike="noStrike">
                <a:solidFill>
                  <a:srgbClr val="231F20"/>
                </a:solidFill>
                <a:latin typeface="210 OmniGothic 040"/>
              </a:rPr>
              <a:t>Q. </a:t>
            </a:r>
            <a:r>
              <a:rPr lang="ko-KR" sz="4600" b="false" i="false" u="none" strike="noStrike">
                <a:solidFill>
                  <a:srgbClr val="231F20"/>
                </a:solidFill>
                <a:ea typeface="210 OmniGothic 040"/>
              </a:rPr>
              <a:t>닮은</a:t>
            </a:r>
            <a:r>
              <a:rPr lang="en-US" sz="46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4600" b="false" i="false" u="none" strike="noStrike">
                <a:solidFill>
                  <a:srgbClr val="231F20"/>
                </a:solidFill>
                <a:ea typeface="210 OmniGothic 040"/>
              </a:rPr>
              <a:t>아이는</a:t>
            </a:r>
            <a:r>
              <a:rPr lang="en-US" sz="46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4600" b="false" i="false" u="none" strike="noStrike">
                <a:solidFill>
                  <a:srgbClr val="231F20"/>
                </a:solidFill>
                <a:ea typeface="210 OmniGothic 040"/>
              </a:rPr>
              <a:t>어떻게</a:t>
            </a:r>
            <a:r>
              <a:rPr lang="en-US" sz="46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4600" b="false" i="false" u="none" strike="noStrike">
                <a:solidFill>
                  <a:srgbClr val="231F20"/>
                </a:solidFill>
                <a:ea typeface="210 OmniGothic 040"/>
              </a:rPr>
              <a:t>구분하나요</a:t>
            </a:r>
            <a:r>
              <a:rPr lang="en-US" sz="4600" b="false" i="false" u="none" strike="noStrike">
                <a:solidFill>
                  <a:srgbClr val="231F20"/>
                </a:solidFill>
                <a:latin typeface="210 OmniGothic 040"/>
              </a:rPr>
              <a:t>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97400" y="5118100"/>
            <a:ext cx="83058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231F20"/>
                </a:solidFill>
                <a:latin typeface="210 OmniGothic 040"/>
              </a:rPr>
              <a:t>(</a:t>
            </a:r>
            <a:r>
              <a:rPr lang="ko-KR" sz="3000" b="false" i="false" u="none" strike="noStrike">
                <a:solidFill>
                  <a:srgbClr val="231F20"/>
                </a:solidFill>
                <a:ea typeface="210 OmniGothic 040"/>
              </a:rPr>
              <a:t>쌍둥이는</a:t>
            </a:r>
            <a:r>
              <a:rPr lang="en-US" sz="30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3000" b="false" i="false" u="none" strike="noStrike">
                <a:solidFill>
                  <a:srgbClr val="231F20"/>
                </a:solidFill>
                <a:ea typeface="210 OmniGothic 040"/>
              </a:rPr>
              <a:t>어떻게</a:t>
            </a:r>
            <a:r>
              <a:rPr lang="en-US" sz="30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3000" b="false" i="false" u="none" strike="noStrike">
                <a:solidFill>
                  <a:srgbClr val="231F20"/>
                </a:solidFill>
                <a:ea typeface="210 OmniGothic 040"/>
              </a:rPr>
              <a:t>구분해요</a:t>
            </a:r>
            <a:r>
              <a:rPr lang="en-US" sz="3000" b="false" i="false" u="none" strike="noStrike">
                <a:solidFill>
                  <a:srgbClr val="231F20"/>
                </a:solidFill>
                <a:latin typeface="210 OmniGothic 040"/>
              </a:rPr>
              <a:t>?)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03700" y="7315200"/>
            <a:ext cx="8623300" cy="1181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en-US" sz="3000" b="false" i="false" u="none" strike="noStrike">
                <a:solidFill>
                  <a:srgbClr val="231F20"/>
                </a:solidFill>
                <a:latin typeface="210 OmniGothic 040"/>
              </a:rPr>
              <a:t>A. AI</a:t>
            </a:r>
            <a:r>
              <a:rPr lang="ko-KR" sz="3000" b="false" i="false" u="none" strike="noStrike">
                <a:solidFill>
                  <a:srgbClr val="231F20"/>
                </a:solidFill>
                <a:ea typeface="210 OmniGothic 040"/>
              </a:rPr>
              <a:t>가</a:t>
            </a:r>
            <a:r>
              <a:rPr lang="en-US" sz="3000" b="false" i="false" u="none" strike="noStrike">
                <a:solidFill>
                  <a:srgbClr val="231F20"/>
                </a:solidFill>
                <a:latin typeface="210 OmniGothic 040"/>
              </a:rPr>
              <a:t> 1</a:t>
            </a:r>
            <a:r>
              <a:rPr lang="ko-KR" sz="3000" b="false" i="false" u="none" strike="noStrike">
                <a:solidFill>
                  <a:srgbClr val="231F20"/>
                </a:solidFill>
                <a:ea typeface="210 OmniGothic 040"/>
              </a:rPr>
              <a:t>차로</a:t>
            </a:r>
            <a:r>
              <a:rPr lang="en-US" sz="30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3000" b="false" i="false" u="none" strike="noStrike">
                <a:solidFill>
                  <a:srgbClr val="231F20"/>
                </a:solidFill>
                <a:ea typeface="210 OmniGothic 040"/>
              </a:rPr>
              <a:t>사진</a:t>
            </a:r>
            <a:r>
              <a:rPr lang="en-US" sz="30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3000" b="false" i="false" u="none" strike="noStrike">
                <a:solidFill>
                  <a:srgbClr val="231F20"/>
                </a:solidFill>
                <a:ea typeface="210 OmniGothic 040"/>
              </a:rPr>
              <a:t>분류</a:t>
            </a:r>
            <a:r>
              <a:rPr lang="en-US" sz="30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3000" b="false" i="false" u="none" strike="noStrike">
                <a:solidFill>
                  <a:srgbClr val="231F20"/>
                </a:solidFill>
                <a:ea typeface="210 OmniGothic 040"/>
              </a:rPr>
              <a:t>후</a:t>
            </a:r>
            <a:r>
              <a:rPr lang="en-US" sz="3000" b="false" i="false" u="none" strike="noStrike">
                <a:solidFill>
                  <a:srgbClr val="231F20"/>
                </a:solidFill>
                <a:latin typeface="210 OmniGothic 040"/>
              </a:rPr>
              <a:t>, </a:t>
            </a:r>
            <a:r>
              <a:rPr lang="ko-KR" sz="3000" b="false" i="false" u="none" strike="noStrike">
                <a:solidFill>
                  <a:srgbClr val="231F20"/>
                </a:solidFill>
                <a:ea typeface="210 OmniGothic 040"/>
              </a:rPr>
              <a:t>완료</a:t>
            </a:r>
            <a:r>
              <a:rPr lang="en-US" sz="30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3000" b="false" i="false" u="none" strike="noStrike">
                <a:solidFill>
                  <a:srgbClr val="231F20"/>
                </a:solidFill>
                <a:ea typeface="210 OmniGothic 040"/>
              </a:rPr>
              <a:t>화면에서</a:t>
            </a:r>
            <a:r>
              <a:rPr lang="en-US" sz="30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3000" b="false" i="false" u="none" strike="noStrike">
                <a:solidFill>
                  <a:srgbClr val="231F20"/>
                </a:solidFill>
                <a:ea typeface="210 OmniGothic 040"/>
              </a:rPr>
              <a:t>교사가</a:t>
            </a:r>
            <a:r>
              <a:rPr lang="en-US" sz="30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3000" b="false" i="false" u="none" strike="noStrike">
                <a:solidFill>
                  <a:srgbClr val="231F20"/>
                </a:solidFill>
                <a:ea typeface="210 OmniGothic 040"/>
              </a:rPr>
              <a:t>선택적으로</a:t>
            </a:r>
            <a:r>
              <a:rPr lang="en-US" sz="30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3000" b="false" i="false" u="none" strike="noStrike">
                <a:solidFill>
                  <a:srgbClr val="231F20"/>
                </a:solidFill>
                <a:ea typeface="210 OmniGothic 040"/>
              </a:rPr>
              <a:t>사진을</a:t>
            </a:r>
            <a:r>
              <a:rPr lang="en-US" sz="30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3000" b="false" i="false" u="none" strike="noStrike">
                <a:solidFill>
                  <a:srgbClr val="231F20"/>
                </a:solidFill>
                <a:ea typeface="210 OmniGothic 040"/>
              </a:rPr>
              <a:t>수정할</a:t>
            </a:r>
            <a:r>
              <a:rPr lang="en-US" sz="30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3000" b="false" i="false" u="none" strike="noStrike">
                <a:solidFill>
                  <a:srgbClr val="231F20"/>
                </a:solidFill>
                <a:ea typeface="210 OmniGothic 040"/>
              </a:rPr>
              <a:t>수</a:t>
            </a:r>
            <a:r>
              <a:rPr lang="en-US" sz="30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3000" b="false" i="false" u="none" strike="noStrike">
                <a:solidFill>
                  <a:srgbClr val="231F20"/>
                </a:solidFill>
                <a:ea typeface="210 OmniGothic 040"/>
              </a:rPr>
              <a:t>있습니다</a:t>
            </a:r>
            <a:r>
              <a:rPr lang="en-US" sz="3000" b="false" i="false" u="none" strike="noStrike">
                <a:solidFill>
                  <a:srgbClr val="231F20"/>
                </a:solidFill>
                <a:latin typeface="210 OmniGothic 040"/>
              </a:rPr>
              <a:t>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E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406400"/>
            <a:ext cx="17716500" cy="9474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63600" y="965200"/>
            <a:ext cx="137541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020"/>
              </a:lnSpc>
            </a:pPr>
            <a:r>
              <a:rPr lang="ko-KR" sz="9500" b="false" i="false" u="none" strike="noStrike" spc="-500">
                <a:solidFill>
                  <a:srgbClr val="000000"/>
                </a:solidFill>
                <a:ea typeface="Cafe24 Ssurround"/>
              </a:rPr>
              <a:t>예상</a:t>
            </a:r>
            <a:r>
              <a:rPr lang="en-US" sz="9500" b="false" i="false" u="none" strike="noStrike" spc="-500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9500" b="false" i="false" u="none" strike="noStrike" spc="-500">
                <a:solidFill>
                  <a:srgbClr val="000000"/>
                </a:solidFill>
                <a:ea typeface="Cafe24 Ssurround"/>
              </a:rPr>
              <a:t>질문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92100" y="2362200"/>
            <a:ext cx="177165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389100" y="6477000"/>
            <a:ext cx="3086100" cy="2882900"/>
          </a:xfrm>
          <a:prstGeom prst="rect">
            <a:avLst/>
          </a:prstGeom>
          <a:effectLst>
            <a:outerShdw dir="2700000" dist="132840" blurRad="0">
              <a:srgbClr val="000000">
                <a:alpha val="100000"/>
              </a:srgbClr>
            </a:outerShdw>
          </a:effectLst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844800" y="6769100"/>
            <a:ext cx="10833100" cy="22860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251200" y="7073900"/>
            <a:ext cx="9613900" cy="170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en-US" sz="2800" b="false" i="false" u="none" strike="noStrike">
                <a:solidFill>
                  <a:srgbClr val="231F20"/>
                </a:solidFill>
                <a:latin typeface="210 OmniGothic 040"/>
              </a:rPr>
              <a:t>A. </a:t>
            </a:r>
            <a:r>
              <a:rPr lang="ko-KR" sz="2800" b="false" i="false" u="none" strike="noStrike">
                <a:solidFill>
                  <a:srgbClr val="231F20"/>
                </a:solidFill>
                <a:ea typeface="210 OmniGothic 040"/>
              </a:rPr>
              <a:t>화상채팅</a:t>
            </a:r>
            <a:r>
              <a:rPr lang="en-US" sz="28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800" b="false" i="false" u="none" strike="noStrike">
                <a:solidFill>
                  <a:srgbClr val="231F20"/>
                </a:solidFill>
                <a:ea typeface="210 OmniGothic 040"/>
              </a:rPr>
              <a:t>입장</a:t>
            </a:r>
            <a:r>
              <a:rPr lang="en-US" sz="28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800" b="false" i="false" u="none" strike="noStrike">
                <a:solidFill>
                  <a:srgbClr val="231F20"/>
                </a:solidFill>
                <a:ea typeface="210 OmniGothic 040"/>
              </a:rPr>
              <a:t>전</a:t>
            </a:r>
            <a:r>
              <a:rPr lang="en-US" sz="28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800" b="false" i="false" u="none" strike="noStrike">
                <a:solidFill>
                  <a:srgbClr val="231F20"/>
                </a:solidFill>
                <a:ea typeface="210 OmniGothic 040"/>
              </a:rPr>
              <a:t>상호간에</a:t>
            </a:r>
            <a:r>
              <a:rPr lang="en-US" sz="28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800" b="false" i="false" u="none" strike="noStrike">
                <a:solidFill>
                  <a:srgbClr val="231F20"/>
                </a:solidFill>
                <a:ea typeface="210 OmniGothic 040"/>
              </a:rPr>
              <a:t>지켜야</a:t>
            </a:r>
            <a:r>
              <a:rPr lang="en-US" sz="28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800" b="false" i="false" u="none" strike="noStrike">
                <a:solidFill>
                  <a:srgbClr val="231F20"/>
                </a:solidFill>
                <a:ea typeface="210 OmniGothic 040"/>
              </a:rPr>
              <a:t>할</a:t>
            </a:r>
            <a:r>
              <a:rPr lang="en-US" sz="28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800" b="false" i="false" u="none" strike="noStrike">
                <a:solidFill>
                  <a:srgbClr val="231F20"/>
                </a:solidFill>
                <a:ea typeface="210 OmniGothic 040"/>
              </a:rPr>
              <a:t>언어규칙을</a:t>
            </a:r>
            <a:r>
              <a:rPr lang="en-US" sz="28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800" b="false" i="false" u="none" strike="noStrike">
                <a:solidFill>
                  <a:srgbClr val="231F20"/>
                </a:solidFill>
                <a:ea typeface="210 OmniGothic 040"/>
              </a:rPr>
              <a:t>사전</a:t>
            </a:r>
            <a:r>
              <a:rPr lang="en-US" sz="2800" b="false" i="false" u="none" strike="noStrike">
                <a:solidFill>
                  <a:srgbClr val="231F20"/>
                </a:solidFill>
                <a:latin typeface="210 OmniGothic 040"/>
              </a:rPr>
              <a:t> </a:t>
            </a:r>
          </a:p>
          <a:p>
            <a:pPr algn="l" lvl="0">
              <a:lnSpc>
                <a:spcPct val="141100"/>
              </a:lnSpc>
            </a:pPr>
            <a:r>
              <a:rPr lang="ko-KR" sz="2800" b="false" i="false" u="none" strike="noStrike">
                <a:solidFill>
                  <a:srgbClr val="231F20"/>
                </a:solidFill>
                <a:ea typeface="210 OmniGothic 040"/>
              </a:rPr>
              <a:t>공지해줍니다</a:t>
            </a:r>
            <a:r>
              <a:rPr lang="en-US" sz="2800" b="false" i="false" u="none" strike="noStrike">
                <a:solidFill>
                  <a:srgbClr val="231F20"/>
                </a:solidFill>
                <a:latin typeface="210 OmniGothic 040"/>
              </a:rPr>
              <a:t>. </a:t>
            </a:r>
            <a:r>
              <a:rPr lang="ko-KR" sz="2800" b="false" i="false" u="none" strike="noStrike">
                <a:solidFill>
                  <a:srgbClr val="231F20"/>
                </a:solidFill>
                <a:ea typeface="210 OmniGothic 040"/>
              </a:rPr>
              <a:t>상담</a:t>
            </a:r>
            <a:r>
              <a:rPr lang="en-US" sz="28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800" b="false" i="false" u="none" strike="noStrike">
                <a:solidFill>
                  <a:srgbClr val="231F20"/>
                </a:solidFill>
                <a:ea typeface="210 OmniGothic 040"/>
              </a:rPr>
              <a:t>중</a:t>
            </a:r>
            <a:r>
              <a:rPr lang="en-US" sz="28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800" b="false" i="false" u="none" strike="noStrike">
                <a:solidFill>
                  <a:srgbClr val="231F20"/>
                </a:solidFill>
                <a:ea typeface="210 OmniGothic 040"/>
              </a:rPr>
              <a:t>언성이</a:t>
            </a:r>
            <a:r>
              <a:rPr lang="en-US" sz="28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800" b="false" i="false" u="none" strike="noStrike">
                <a:solidFill>
                  <a:srgbClr val="231F20"/>
                </a:solidFill>
                <a:ea typeface="210 OmniGothic 040"/>
              </a:rPr>
              <a:t>높아지거나</a:t>
            </a:r>
            <a:r>
              <a:rPr lang="en-US" sz="28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800" b="false" i="false" u="none" strike="noStrike">
                <a:solidFill>
                  <a:srgbClr val="231F20"/>
                </a:solidFill>
                <a:ea typeface="210 OmniGothic 040"/>
              </a:rPr>
              <a:t>비속어를</a:t>
            </a:r>
            <a:r>
              <a:rPr lang="en-US" sz="28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800" b="false" i="false" u="none" strike="noStrike">
                <a:solidFill>
                  <a:srgbClr val="231F20"/>
                </a:solidFill>
                <a:ea typeface="210 OmniGothic 040"/>
              </a:rPr>
              <a:t>탐지하는</a:t>
            </a:r>
            <a:r>
              <a:rPr lang="en-US" sz="28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800" b="false" i="false" u="none" strike="noStrike">
                <a:solidFill>
                  <a:srgbClr val="231F20"/>
                </a:solidFill>
                <a:ea typeface="210 OmniGothic 040"/>
              </a:rPr>
              <a:t>경우</a:t>
            </a:r>
            <a:r>
              <a:rPr lang="en-US" sz="28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800" b="false" i="false" u="none" strike="noStrike">
                <a:solidFill>
                  <a:srgbClr val="231F20"/>
                </a:solidFill>
                <a:ea typeface="210 OmniGothic 040"/>
              </a:rPr>
              <a:t>자동으로</a:t>
            </a:r>
            <a:r>
              <a:rPr lang="en-US" sz="28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800" b="false" i="false" u="none" strike="noStrike">
                <a:solidFill>
                  <a:srgbClr val="231F20"/>
                </a:solidFill>
                <a:ea typeface="210 OmniGothic 040"/>
              </a:rPr>
              <a:t>녹화되어</a:t>
            </a:r>
            <a:r>
              <a:rPr lang="en-US" sz="28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800" b="false" i="false" u="none" strike="noStrike">
                <a:solidFill>
                  <a:srgbClr val="231F20"/>
                </a:solidFill>
                <a:ea typeface="210 OmniGothic 040"/>
              </a:rPr>
              <a:t>자료를</a:t>
            </a:r>
            <a:r>
              <a:rPr lang="en-US" sz="28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800" b="false" i="false" u="none" strike="noStrike">
                <a:solidFill>
                  <a:srgbClr val="231F20"/>
                </a:solidFill>
                <a:ea typeface="210 OmniGothic 040"/>
              </a:rPr>
              <a:t>저장할</a:t>
            </a:r>
            <a:r>
              <a:rPr lang="en-US" sz="28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800" b="false" i="false" u="none" strike="noStrike">
                <a:solidFill>
                  <a:srgbClr val="231F20"/>
                </a:solidFill>
                <a:ea typeface="210 OmniGothic 040"/>
              </a:rPr>
              <a:t>수</a:t>
            </a:r>
            <a:r>
              <a:rPr lang="en-US" sz="28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800" b="false" i="false" u="none" strike="noStrike">
                <a:solidFill>
                  <a:srgbClr val="231F20"/>
                </a:solidFill>
                <a:ea typeface="210 OmniGothic 040"/>
              </a:rPr>
              <a:t>있습니다</a:t>
            </a:r>
            <a:r>
              <a:rPr lang="en-US" sz="2800" b="false" i="false" u="none" strike="noStrike">
                <a:solidFill>
                  <a:srgbClr val="231F20"/>
                </a:solidFill>
                <a:latin typeface="210 OmniGothic 040"/>
              </a:rPr>
              <a:t>.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49400" y="3543300"/>
            <a:ext cx="11328400" cy="25019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3200400" y="4000500"/>
            <a:ext cx="8636000" cy="162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4600" b="false" i="false" u="none" strike="noStrike">
                <a:solidFill>
                  <a:srgbClr val="231F20"/>
                </a:solidFill>
                <a:latin typeface="210 OmniGothic 040"/>
              </a:rPr>
              <a:t>Q. </a:t>
            </a:r>
            <a:r>
              <a:rPr lang="ko-KR" sz="4600" b="false" i="false" u="none" strike="noStrike">
                <a:solidFill>
                  <a:srgbClr val="231F20"/>
                </a:solidFill>
                <a:ea typeface="210 OmniGothic 040"/>
              </a:rPr>
              <a:t>교사를</a:t>
            </a:r>
            <a:r>
              <a:rPr lang="en-US" sz="46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4600" b="false" i="false" u="none" strike="noStrike">
                <a:solidFill>
                  <a:srgbClr val="231F20"/>
                </a:solidFill>
                <a:ea typeface="210 OmniGothic 040"/>
              </a:rPr>
              <a:t>폭언으로부터</a:t>
            </a:r>
            <a:r>
              <a:rPr lang="en-US" sz="46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4600" b="false" i="false" u="none" strike="noStrike">
                <a:solidFill>
                  <a:srgbClr val="231F20"/>
                </a:solidFill>
                <a:ea typeface="210 OmniGothic 040"/>
              </a:rPr>
              <a:t>어떻게</a:t>
            </a:r>
            <a:r>
              <a:rPr lang="en-US" sz="46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4600" b="false" i="false" u="none" strike="noStrike">
                <a:solidFill>
                  <a:srgbClr val="231F20"/>
                </a:solidFill>
                <a:ea typeface="210 OmniGothic 040"/>
              </a:rPr>
              <a:t>지켜줄</a:t>
            </a:r>
            <a:r>
              <a:rPr lang="en-US" sz="46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4600" b="false" i="false" u="none" strike="noStrike">
                <a:solidFill>
                  <a:srgbClr val="231F20"/>
                </a:solidFill>
                <a:ea typeface="210 OmniGothic 040"/>
              </a:rPr>
              <a:t>수</a:t>
            </a:r>
            <a:r>
              <a:rPr lang="en-US" sz="46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4600" b="false" i="false" u="none" strike="noStrike">
                <a:solidFill>
                  <a:srgbClr val="231F20"/>
                </a:solidFill>
                <a:ea typeface="210 OmniGothic 040"/>
              </a:rPr>
              <a:t>있나요</a:t>
            </a:r>
            <a:r>
              <a:rPr lang="en-US" sz="4600" b="false" i="false" u="none" strike="noStrike">
                <a:solidFill>
                  <a:srgbClr val="231F20"/>
                </a:solidFill>
                <a:latin typeface="210 OmniGothic 040"/>
              </a:rPr>
              <a:t>?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E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-5940000">
            <a:off x="8585200" y="5930900"/>
            <a:ext cx="1054100" cy="1651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3480000">
            <a:off x="5562600" y="3403600"/>
            <a:ext cx="685800" cy="342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9240000">
            <a:off x="11658600" y="5689600"/>
            <a:ext cx="762000" cy="381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420000">
            <a:off x="5613400" y="5905500"/>
            <a:ext cx="520700" cy="635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480000">
            <a:off x="6489700" y="5753100"/>
            <a:ext cx="1574800" cy="1778000"/>
          </a:xfrm>
          <a:prstGeom prst="rect">
            <a:avLst/>
          </a:prstGeom>
          <a:effectLst>
            <a:outerShdw dir="3780000" dist="72703" blurRad="0">
              <a:srgbClr val="231F20">
                <a:alpha val="100000"/>
              </a:srgbClr>
            </a:outerShdw>
          </a:effectLst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80000">
            <a:off x="10058400" y="5715000"/>
            <a:ext cx="1511300" cy="1714500"/>
          </a:xfrm>
          <a:prstGeom prst="rect">
            <a:avLst/>
          </a:prstGeom>
          <a:effectLst>
            <a:outerShdw dir="3120000" dist="69672" blurRad="0">
              <a:srgbClr val="231F20">
                <a:alpha val="100000"/>
              </a:srgbClr>
            </a:outerShdw>
          </a:effectLst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-1140000">
            <a:off x="11658600" y="6286500"/>
            <a:ext cx="304800" cy="368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600000">
            <a:off x="11899900" y="6819900"/>
            <a:ext cx="457200" cy="546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6172200" y="3911600"/>
            <a:ext cx="6210300" cy="1193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020"/>
              </a:lnSpc>
            </a:pPr>
            <a:r>
              <a:rPr lang="ko-KR" sz="10000" b="false" i="false" u="none" strike="noStrike" spc="-500">
                <a:solidFill>
                  <a:srgbClr val="231F20"/>
                </a:solidFill>
                <a:ea typeface="Cafe24 Ssurround"/>
              </a:rPr>
              <a:t>감사합니다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E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92100" y="406400"/>
            <a:ext cx="17716500" cy="9474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63600" y="965200"/>
            <a:ext cx="137541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020"/>
              </a:lnSpc>
            </a:pPr>
            <a:r>
              <a:rPr lang="ko-KR" sz="9500" b="false" i="false" u="none" strike="noStrike" spc="-500">
                <a:solidFill>
                  <a:srgbClr val="000000"/>
                </a:solidFill>
                <a:ea typeface="Cafe24 Ssurround"/>
              </a:rPr>
              <a:t>기획배경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92100" y="2362200"/>
            <a:ext cx="177165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489700" y="6248400"/>
            <a:ext cx="10744200" cy="2387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93800" y="3403600"/>
            <a:ext cx="12585700" cy="2387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420000">
            <a:off x="1028700" y="6350000"/>
            <a:ext cx="5334000" cy="6032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320800" y="3810000"/>
            <a:ext cx="12268200" cy="110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57700"/>
              </a:lnSpc>
            </a:pPr>
            <a:r>
              <a:rPr lang="ko-KR" sz="2600" b="true" i="false" u="none" strike="noStrike">
                <a:solidFill>
                  <a:srgbClr val="F20079"/>
                </a:solidFill>
                <a:ea typeface="210 OmniGothic 040"/>
              </a:rPr>
              <a:t>부모님</a:t>
            </a:r>
            <a:r>
              <a:rPr lang="en-US" sz="2600" b="false" i="false" u="none" strike="noStrike">
                <a:solidFill>
                  <a:srgbClr val="F20079"/>
                </a:solidFill>
                <a:latin typeface="210 OmniGothic 040"/>
              </a:rPr>
              <a:t>,</a:t>
            </a:r>
            <a:r>
              <a:rPr lang="en-US" sz="2600" b="false" i="false" u="none" strike="noStrike">
                <a:solidFill>
                  <a:srgbClr val="231F20"/>
                </a:solidFill>
                <a:latin typeface="210 OmniGothic 040"/>
              </a:rPr>
              <a:t> </a:t>
            </a:r>
            <a:r>
              <a:rPr lang="ko-KR" sz="2600" b="false" i="false" u="none" strike="noStrike">
                <a:solidFill>
                  <a:srgbClr val="231F20"/>
                </a:solidFill>
                <a:ea typeface="210 OmniGothic 040"/>
              </a:rPr>
              <a:t>등하원</a:t>
            </a:r>
            <a:r>
              <a:rPr lang="en-US" sz="26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600" b="false" i="false" u="none" strike="noStrike">
                <a:solidFill>
                  <a:srgbClr val="231F20"/>
                </a:solidFill>
                <a:ea typeface="210 OmniGothic 040"/>
              </a:rPr>
              <a:t>버스</a:t>
            </a:r>
            <a:r>
              <a:rPr lang="en-US" sz="26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600" b="false" i="false" u="none" strike="noStrike">
                <a:solidFill>
                  <a:srgbClr val="231F20"/>
                </a:solidFill>
                <a:ea typeface="210 OmniGothic 040"/>
              </a:rPr>
              <a:t>위치를</a:t>
            </a:r>
            <a:r>
              <a:rPr lang="en-US" sz="26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600" b="false" i="false" u="none" strike="noStrike">
                <a:solidFill>
                  <a:srgbClr val="231F20"/>
                </a:solidFill>
                <a:ea typeface="210 OmniGothic 040"/>
              </a:rPr>
              <a:t>실시간으로</a:t>
            </a:r>
            <a:r>
              <a:rPr lang="en-US" sz="26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600" b="false" i="false" u="none" strike="noStrike">
                <a:solidFill>
                  <a:srgbClr val="231F20"/>
                </a:solidFill>
                <a:ea typeface="210 OmniGothic 040"/>
              </a:rPr>
              <a:t>확인할</a:t>
            </a:r>
            <a:r>
              <a:rPr lang="en-US" sz="26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600" b="false" i="false" u="none" strike="noStrike">
                <a:solidFill>
                  <a:srgbClr val="231F20"/>
                </a:solidFill>
                <a:ea typeface="210 OmniGothic 040"/>
              </a:rPr>
              <a:t>수</a:t>
            </a:r>
            <a:r>
              <a:rPr lang="en-US" sz="26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600" b="false" i="false" u="none" strike="noStrike">
                <a:solidFill>
                  <a:srgbClr val="231F20"/>
                </a:solidFill>
                <a:ea typeface="210 OmniGothic 040"/>
              </a:rPr>
              <a:t>있다면</a:t>
            </a:r>
            <a:r>
              <a:rPr lang="en-US" sz="26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600" b="false" i="false" u="none" strike="noStrike">
                <a:solidFill>
                  <a:srgbClr val="231F20"/>
                </a:solidFill>
                <a:ea typeface="210 OmniGothic 040"/>
              </a:rPr>
              <a:t>얼마나</a:t>
            </a:r>
            <a:r>
              <a:rPr lang="en-US" sz="26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600" b="true" i="false" u="none" strike="noStrike">
                <a:solidFill>
                  <a:srgbClr val="5D6DBE"/>
                </a:solidFill>
                <a:ea typeface="210 OmniGothic 040"/>
              </a:rPr>
              <a:t>안심</a:t>
            </a:r>
            <a:r>
              <a:rPr lang="ko-KR" sz="2600" b="false" i="false" u="none" strike="noStrike">
                <a:solidFill>
                  <a:srgbClr val="231F20"/>
                </a:solidFill>
                <a:ea typeface="210 OmniGothic 040"/>
              </a:rPr>
              <a:t>이</a:t>
            </a:r>
            <a:r>
              <a:rPr lang="en-US" sz="26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600" b="false" i="false" u="none" strike="noStrike">
                <a:solidFill>
                  <a:srgbClr val="231F20"/>
                </a:solidFill>
                <a:ea typeface="210 OmniGothic 040"/>
              </a:rPr>
              <a:t>될까요</a:t>
            </a:r>
            <a:r>
              <a:rPr lang="en-US" sz="2600" b="false" i="false" u="none" strike="noStrike">
                <a:solidFill>
                  <a:srgbClr val="231F20"/>
                </a:solidFill>
                <a:latin typeface="210 OmniGothic 040"/>
              </a:rPr>
              <a:t>?</a:t>
            </a:r>
          </a:p>
          <a:p>
            <a:pPr algn="ctr" lvl="0">
              <a:lnSpc>
                <a:spcPct val="157700"/>
              </a:lnSpc>
            </a:pPr>
            <a:r>
              <a:rPr lang="ko-KR" sz="2600" b="false" i="false" u="none" strike="noStrike">
                <a:solidFill>
                  <a:srgbClr val="231F20"/>
                </a:solidFill>
                <a:ea typeface="210 OmniGothic 040"/>
              </a:rPr>
              <a:t>상담</a:t>
            </a:r>
            <a:r>
              <a:rPr lang="en-US" sz="26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600" b="false" i="false" u="none" strike="noStrike">
                <a:solidFill>
                  <a:srgbClr val="231F20"/>
                </a:solidFill>
                <a:ea typeface="210 OmniGothic 040"/>
              </a:rPr>
              <a:t>때문에</a:t>
            </a:r>
            <a:r>
              <a:rPr lang="en-US" sz="26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600" b="false" i="false" u="none" strike="noStrike">
                <a:solidFill>
                  <a:srgbClr val="231F20"/>
                </a:solidFill>
                <a:ea typeface="210 OmniGothic 040"/>
              </a:rPr>
              <a:t>유치원에</a:t>
            </a:r>
            <a:r>
              <a:rPr lang="en-US" sz="26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600" b="false" i="false" u="none" strike="noStrike">
                <a:solidFill>
                  <a:srgbClr val="231F20"/>
                </a:solidFill>
                <a:ea typeface="210 OmniGothic 040"/>
              </a:rPr>
              <a:t>방문하는</a:t>
            </a:r>
            <a:r>
              <a:rPr lang="en-US" sz="26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600" b="false" i="false" u="none" strike="noStrike">
                <a:solidFill>
                  <a:srgbClr val="231F20"/>
                </a:solidFill>
                <a:ea typeface="210 OmniGothic 040"/>
              </a:rPr>
              <a:t>것이</a:t>
            </a:r>
            <a:r>
              <a:rPr lang="en-US" sz="2600" b="tru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600" b="true" i="false" u="none" strike="noStrike">
                <a:solidFill>
                  <a:srgbClr val="5D6DBE"/>
                </a:solidFill>
                <a:ea typeface="210 OmniGothic 040"/>
              </a:rPr>
              <a:t>부담</a:t>
            </a:r>
            <a:r>
              <a:rPr lang="ko-KR" sz="2600" b="false" i="false" u="none" strike="noStrike">
                <a:solidFill>
                  <a:srgbClr val="231F20"/>
                </a:solidFill>
                <a:ea typeface="210 OmniGothic 040"/>
              </a:rPr>
              <a:t>되지</a:t>
            </a:r>
            <a:r>
              <a:rPr lang="en-US" sz="26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600" b="false" i="false" u="none" strike="noStrike">
                <a:solidFill>
                  <a:srgbClr val="231F20"/>
                </a:solidFill>
                <a:ea typeface="210 OmniGothic 040"/>
              </a:rPr>
              <a:t>않나요</a:t>
            </a:r>
            <a:r>
              <a:rPr lang="en-US" sz="2600" b="false" i="false" u="none" strike="noStrike">
                <a:solidFill>
                  <a:srgbClr val="231F20"/>
                </a:solidFill>
                <a:latin typeface="210 OmniGothic 040"/>
              </a:rPr>
              <a:t>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94500" y="6667500"/>
            <a:ext cx="10160000" cy="110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57700"/>
              </a:lnSpc>
            </a:pPr>
            <a:r>
              <a:rPr lang="ko-KR" sz="2600" b="true" i="false" u="none" strike="noStrike">
                <a:solidFill>
                  <a:srgbClr val="F20079"/>
                </a:solidFill>
                <a:ea typeface="210 OmniGothic 040"/>
              </a:rPr>
              <a:t>선생님</a:t>
            </a:r>
            <a:r>
              <a:rPr lang="en-US" sz="2600" b="false" i="false" u="none" strike="noStrike">
                <a:solidFill>
                  <a:srgbClr val="F20079"/>
                </a:solidFill>
                <a:latin typeface="210 OmniGothic 040"/>
              </a:rPr>
              <a:t>, </a:t>
            </a:r>
            <a:r>
              <a:rPr lang="ko-KR" sz="2600" b="false" i="false" u="none" strike="noStrike">
                <a:solidFill>
                  <a:srgbClr val="231F20"/>
                </a:solidFill>
                <a:ea typeface="210 OmniGothic 040"/>
              </a:rPr>
              <a:t>학부모의</a:t>
            </a:r>
            <a:r>
              <a:rPr lang="en-US" sz="26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600" b="false" i="false" u="none" strike="noStrike">
                <a:solidFill>
                  <a:srgbClr val="231F20"/>
                </a:solidFill>
                <a:ea typeface="210 OmniGothic 040"/>
              </a:rPr>
              <a:t>갑질로</a:t>
            </a:r>
            <a:r>
              <a:rPr lang="en-US" sz="26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600" b="false" i="false" u="none" strike="noStrike">
                <a:solidFill>
                  <a:srgbClr val="231F20"/>
                </a:solidFill>
                <a:ea typeface="210 OmniGothic 040"/>
              </a:rPr>
              <a:t>인한</a:t>
            </a:r>
            <a:r>
              <a:rPr lang="en-US" sz="26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600" b="true" i="false" u="none" strike="noStrike">
                <a:solidFill>
                  <a:srgbClr val="5D6DBE"/>
                </a:solidFill>
                <a:ea typeface="210 OmniGothic 040"/>
              </a:rPr>
              <a:t>스트</a:t>
            </a:r>
            <a:r>
              <a:rPr lang="ko-KR" sz="2600" b="true" i="false" u="none" strike="noStrike">
                <a:solidFill>
                  <a:srgbClr val="5D6DBE"/>
                </a:solidFill>
                <a:ea typeface="210 OmniGothic 040"/>
              </a:rPr>
              <a:t>레</a:t>
            </a:r>
            <a:r>
              <a:rPr lang="ko-KR" sz="2600" b="true" i="false" u="none" strike="noStrike">
                <a:solidFill>
                  <a:srgbClr val="5D6DBE"/>
                </a:solidFill>
                <a:ea typeface="210 OmniGothic 040"/>
              </a:rPr>
              <a:t>스</a:t>
            </a:r>
            <a:r>
              <a:rPr lang="en-US" sz="2600" b="false" i="false" u="none" strike="noStrike">
                <a:solidFill>
                  <a:srgbClr val="231F20"/>
                </a:solidFill>
                <a:latin typeface="210 OmniGothic 040"/>
              </a:rPr>
              <a:t>, </a:t>
            </a:r>
            <a:r>
              <a:rPr lang="ko-KR" sz="2600" b="false" i="false" u="none" strike="noStrike">
                <a:solidFill>
                  <a:srgbClr val="231F20"/>
                </a:solidFill>
                <a:ea typeface="210 OmniGothic 040"/>
              </a:rPr>
              <a:t>어떻게</a:t>
            </a:r>
            <a:r>
              <a:rPr lang="en-US" sz="26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600" b="false" i="false" u="none" strike="noStrike">
                <a:solidFill>
                  <a:srgbClr val="231F20"/>
                </a:solidFill>
                <a:ea typeface="210 OmniGothic 040"/>
              </a:rPr>
              <a:t>해결할</a:t>
            </a:r>
            <a:r>
              <a:rPr lang="en-US" sz="26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600" b="false" i="false" u="none" strike="noStrike">
                <a:solidFill>
                  <a:srgbClr val="231F20"/>
                </a:solidFill>
                <a:ea typeface="210 OmniGothic 040"/>
              </a:rPr>
              <a:t>수</a:t>
            </a:r>
            <a:r>
              <a:rPr lang="en-US" sz="26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600" b="false" i="false" u="none" strike="noStrike">
                <a:solidFill>
                  <a:srgbClr val="231F20"/>
                </a:solidFill>
                <a:ea typeface="210 OmniGothic 040"/>
              </a:rPr>
              <a:t>있을까요</a:t>
            </a:r>
            <a:r>
              <a:rPr lang="en-US" sz="2600" b="false" i="false" u="none" strike="noStrike">
                <a:solidFill>
                  <a:srgbClr val="231F20"/>
                </a:solidFill>
                <a:latin typeface="210 OmniGothic 040"/>
              </a:rPr>
              <a:t>?</a:t>
            </a:r>
          </a:p>
          <a:p>
            <a:pPr algn="ctr" lvl="0">
              <a:lnSpc>
                <a:spcPct val="157700"/>
              </a:lnSpc>
            </a:pPr>
            <a:r>
              <a:rPr lang="ko-KR" sz="2600" b="false" i="false" u="none" strike="noStrike">
                <a:solidFill>
                  <a:srgbClr val="231F20"/>
                </a:solidFill>
                <a:ea typeface="210 OmniGothic 040"/>
              </a:rPr>
              <a:t>매일</a:t>
            </a:r>
            <a:r>
              <a:rPr lang="en-US" sz="26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600" b="false" i="false" u="none" strike="noStrike">
                <a:solidFill>
                  <a:srgbClr val="231F20"/>
                </a:solidFill>
                <a:ea typeface="210 OmniGothic 040"/>
              </a:rPr>
              <a:t>수백</a:t>
            </a:r>
            <a:r>
              <a:rPr lang="en-US" sz="26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600" b="false" i="false" u="none" strike="noStrike">
                <a:solidFill>
                  <a:srgbClr val="231F20"/>
                </a:solidFill>
                <a:ea typeface="210 OmniGothic 040"/>
              </a:rPr>
              <a:t>장의</a:t>
            </a:r>
            <a:r>
              <a:rPr lang="en-US" sz="26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600" b="false" i="false" u="none" strike="noStrike">
                <a:solidFill>
                  <a:srgbClr val="231F20"/>
                </a:solidFill>
                <a:ea typeface="210 OmniGothic 040"/>
              </a:rPr>
              <a:t>사진을</a:t>
            </a:r>
            <a:r>
              <a:rPr lang="en-US" sz="26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600" b="true" i="false" u="none" strike="noStrike">
                <a:solidFill>
                  <a:srgbClr val="5D6DBE"/>
                </a:solidFill>
                <a:ea typeface="210 OmniGothic 040"/>
              </a:rPr>
              <a:t>일일이</a:t>
            </a:r>
            <a:r>
              <a:rPr lang="en-US" sz="2600" b="true" i="false" u="none" strike="noStrike">
                <a:solidFill>
                  <a:srgbClr val="5D6DBE"/>
                </a:solidFill>
                <a:latin typeface="210 OmniGothic 040"/>
              </a:rPr>
              <a:t> </a:t>
            </a:r>
            <a:r>
              <a:rPr lang="ko-KR" sz="2600" b="true" i="false" u="none" strike="noStrike">
                <a:solidFill>
                  <a:srgbClr val="5D6DBE"/>
                </a:solidFill>
                <a:ea typeface="210 OmniGothic 040"/>
              </a:rPr>
              <a:t>분류</a:t>
            </a:r>
            <a:r>
              <a:rPr lang="ko-KR" sz="2600" b="false" i="false" u="none" strike="noStrike">
                <a:solidFill>
                  <a:srgbClr val="231F20"/>
                </a:solidFill>
                <a:ea typeface="210 OmniGothic 040"/>
              </a:rPr>
              <a:t>하느라</a:t>
            </a:r>
            <a:r>
              <a:rPr lang="en-US" sz="26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600" b="false" i="false" u="none" strike="noStrike">
                <a:solidFill>
                  <a:srgbClr val="231F20"/>
                </a:solidFill>
                <a:ea typeface="210 OmniGothic 040"/>
              </a:rPr>
              <a:t>힘드시지</a:t>
            </a:r>
            <a:r>
              <a:rPr lang="en-US" sz="26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600" b="false" i="false" u="none" strike="noStrike">
                <a:solidFill>
                  <a:srgbClr val="231F20"/>
                </a:solidFill>
                <a:ea typeface="210 OmniGothic 040"/>
              </a:rPr>
              <a:t>않나요</a:t>
            </a:r>
            <a:r>
              <a:rPr lang="en-US" sz="2600" b="false" i="false" u="none" strike="noStrike">
                <a:solidFill>
                  <a:srgbClr val="231F20"/>
                </a:solidFill>
                <a:latin typeface="210 OmniGothic 040"/>
              </a:rPr>
              <a:t>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E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92100" y="419100"/>
            <a:ext cx="17716500" cy="947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92100" y="2362200"/>
            <a:ext cx="17716500" cy="38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92300" y="2933700"/>
            <a:ext cx="5232400" cy="5930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420600" y="6007100"/>
            <a:ext cx="723900" cy="1270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505700" y="2908300"/>
            <a:ext cx="9664700" cy="21463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194800" y="3416300"/>
            <a:ext cx="7810500" cy="1219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3300" b="false" i="false" u="none" strike="noStrike">
                <a:solidFill>
                  <a:srgbClr val="000000"/>
                </a:solidFill>
                <a:latin typeface="210 OmniGothic 040"/>
              </a:rPr>
              <a:t>Q. </a:t>
            </a:r>
            <a:r>
              <a:rPr lang="ko-KR" sz="3300" b="true" i="false" u="none" strike="noStrike">
                <a:solidFill>
                  <a:srgbClr val="5D6DBE"/>
                </a:solidFill>
                <a:ea typeface="210 OmniGothic 040"/>
              </a:rPr>
              <a:t>반의</a:t>
            </a:r>
            <a:r>
              <a:rPr lang="en-US" sz="3300" b="true" i="false" u="none" strike="noStrike">
                <a:solidFill>
                  <a:srgbClr val="5D6DBE"/>
                </a:solidFill>
                <a:latin typeface="210 OmniGothic 040"/>
              </a:rPr>
              <a:t> </a:t>
            </a:r>
            <a:r>
              <a:rPr lang="ko-KR" sz="3300" b="true" i="false" u="none" strike="noStrike">
                <a:solidFill>
                  <a:srgbClr val="5D6DBE"/>
                </a:solidFill>
                <a:ea typeface="210 OmniGothic 040"/>
              </a:rPr>
              <a:t>활동</a:t>
            </a:r>
            <a:r>
              <a:rPr lang="en-US" sz="3300" b="true" i="false" u="none" strike="noStrike">
                <a:solidFill>
                  <a:srgbClr val="5D6DBE"/>
                </a:solidFill>
                <a:latin typeface="210 OmniGothic 040"/>
              </a:rPr>
              <a:t> </a:t>
            </a:r>
            <a:r>
              <a:rPr lang="ko-KR" sz="3300" b="true" i="false" u="none" strike="noStrike">
                <a:solidFill>
                  <a:srgbClr val="5D6DBE"/>
                </a:solidFill>
                <a:ea typeface="210 OmniGothic 040"/>
              </a:rPr>
              <a:t>사진을</a:t>
            </a:r>
            <a:r>
              <a:rPr lang="en-US" sz="3300" b="true" i="false" u="none" strike="noStrike">
                <a:solidFill>
                  <a:srgbClr val="5D6DBE"/>
                </a:solidFill>
                <a:latin typeface="210 OmniGothic 040"/>
              </a:rPr>
              <a:t> </a:t>
            </a:r>
            <a:r>
              <a:rPr lang="ko-KR" sz="3300" b="true" i="false" u="none" strike="noStrike">
                <a:solidFill>
                  <a:srgbClr val="5D6DBE"/>
                </a:solidFill>
                <a:ea typeface="210 OmniGothic 040"/>
              </a:rPr>
              <a:t>분류</a:t>
            </a:r>
            <a:r>
              <a:rPr lang="ko-KR" sz="3300" b="false" i="false" u="none" strike="noStrike">
                <a:solidFill>
                  <a:srgbClr val="000000"/>
                </a:solidFill>
                <a:ea typeface="210 OmniGothic 040"/>
              </a:rPr>
              <a:t>하는</a:t>
            </a:r>
            <a:r>
              <a:rPr lang="en-US" sz="3300" b="false" i="false" u="none" strike="noStrike">
                <a:solidFill>
                  <a:srgbClr val="000000"/>
                </a:solidFill>
                <a:latin typeface="210 OmniGothic 040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210 OmniGothic 040"/>
              </a:rPr>
              <a:t>데에</a:t>
            </a:r>
            <a:r>
              <a:rPr lang="en-US" sz="3300" b="false" i="false" u="none" strike="noStrike">
                <a:solidFill>
                  <a:srgbClr val="000000"/>
                </a:solidFill>
                <a:latin typeface="210 OmniGothic 040"/>
              </a:rPr>
              <a:t> </a:t>
            </a:r>
          </a:p>
          <a:p>
            <a:pPr algn="l" lvl="0">
              <a:lnSpc>
                <a:spcPct val="124499"/>
              </a:lnSpc>
            </a:pPr>
            <a:r>
              <a:rPr lang="ko-KR" sz="3300" b="false" i="false" u="none" strike="noStrike">
                <a:solidFill>
                  <a:srgbClr val="000000"/>
                </a:solidFill>
                <a:ea typeface="210 OmniGothic 040"/>
              </a:rPr>
              <a:t>어려움이나</a:t>
            </a:r>
            <a:r>
              <a:rPr lang="en-US" sz="3300" b="false" i="false" u="none" strike="noStrike">
                <a:solidFill>
                  <a:srgbClr val="000000"/>
                </a:solidFill>
                <a:latin typeface="210 OmniGothic 040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210 OmniGothic 040"/>
              </a:rPr>
              <a:t>불편했던</a:t>
            </a:r>
            <a:r>
              <a:rPr lang="en-US" sz="3300" b="false" i="false" u="none" strike="noStrike">
                <a:solidFill>
                  <a:srgbClr val="000000"/>
                </a:solidFill>
                <a:latin typeface="210 OmniGothic 040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210 OmniGothic 040"/>
              </a:rPr>
              <a:t>적이</a:t>
            </a:r>
            <a:r>
              <a:rPr lang="en-US" sz="3300" b="false" i="false" u="none" strike="noStrike">
                <a:solidFill>
                  <a:srgbClr val="000000"/>
                </a:solidFill>
                <a:latin typeface="210 OmniGothic 040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210 OmniGothic 040"/>
              </a:rPr>
              <a:t>있으신가요</a:t>
            </a:r>
            <a:r>
              <a:rPr lang="en-US" sz="3300" b="false" i="false" u="none" strike="noStrike">
                <a:solidFill>
                  <a:srgbClr val="000000"/>
                </a:solidFill>
                <a:latin typeface="210 OmniGothic 040"/>
              </a:rPr>
              <a:t>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881100" y="5905500"/>
            <a:ext cx="17653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210 OmniGothic 040"/>
              </a:rPr>
              <a:t>아니오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05900" y="5803900"/>
            <a:ext cx="2362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210 OmniGothic 040"/>
              </a:rPr>
              <a:t>네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216900" y="6413500"/>
            <a:ext cx="3848100" cy="1422400"/>
          </a:xfrm>
          <a:prstGeom prst="rect">
            <a:avLst/>
          </a:prstGeom>
          <a:effectLst>
            <a:outerShdw dir="2700000" dist="50802" blurRad="0">
              <a:srgbClr val="000000">
                <a:alpha val="10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8000" b="false" i="false" u="none" strike="noStrike">
                <a:solidFill>
                  <a:srgbClr val="18A8F1"/>
                </a:solidFill>
                <a:latin typeface="210 OmniGothic 050"/>
              </a:rPr>
              <a:t>63.9%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614400" y="6642100"/>
            <a:ext cx="2603500" cy="889000"/>
          </a:xfrm>
          <a:prstGeom prst="rect">
            <a:avLst/>
          </a:prstGeom>
          <a:effectLst>
            <a:outerShdw dir="2700000" dist="31752" blurRad="0">
              <a:srgbClr val="000000">
                <a:alpha val="10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5000" b="false" i="false" u="none" strike="noStrike">
                <a:solidFill>
                  <a:srgbClr val="FC5230"/>
                </a:solidFill>
                <a:latin typeface="210 OmniGothic 050"/>
              </a:rPr>
              <a:t>36.1%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0600" y="9232900"/>
            <a:ext cx="789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210 OmniGothic 030"/>
              </a:rPr>
              <a:t>광주중앙유치원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OmniGothic 030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210 OmniGothic 030"/>
              </a:rPr>
              <a:t>화니유치원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OmniGothic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OmniGothic 030"/>
              </a:rPr>
              <a:t>등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OmniGothic 030"/>
              </a:rPr>
              <a:t> 36</a:t>
            </a:r>
            <a:r>
              <a:rPr lang="ko-KR" sz="2000" b="false" i="false" u="none" strike="noStrike">
                <a:solidFill>
                  <a:srgbClr val="000000"/>
                </a:solidFill>
                <a:ea typeface="210 OmniGothic 030"/>
              </a:rPr>
              <a:t>명의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OmniGothic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OmniGothic 030"/>
              </a:rPr>
              <a:t>유치원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OmniGothic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OmniGothic 030"/>
              </a:rPr>
              <a:t>교사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OmniGothic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OmniGothic 030"/>
              </a:rPr>
              <a:t>설문조사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OmniGothic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OmniGothic 030"/>
              </a:rPr>
              <a:t>결과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63600" y="965200"/>
            <a:ext cx="49657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020"/>
              </a:lnSpc>
            </a:pPr>
            <a:r>
              <a:rPr lang="ko-KR" sz="9500" b="false" i="false" u="none" strike="noStrike" spc="-500">
                <a:solidFill>
                  <a:srgbClr val="000000"/>
                </a:solidFill>
                <a:ea typeface="Cafe24 Ssurround"/>
              </a:rPr>
              <a:t>기획배경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019800" y="1562100"/>
            <a:ext cx="136017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020"/>
              </a:lnSpc>
            </a:pPr>
            <a:r>
              <a:rPr lang="ko-KR" sz="3500" b="false" i="false" u="none" strike="noStrike" spc="-200">
                <a:solidFill>
                  <a:srgbClr val="000000"/>
                </a:solidFill>
                <a:ea typeface="Cafe24 Ssurround"/>
              </a:rPr>
              <a:t>사진</a:t>
            </a:r>
            <a:r>
              <a:rPr lang="en-US" sz="3500" b="false" i="false" u="none" strike="noStrike" spc="-200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3500" b="false" i="false" u="none" strike="noStrike" spc="-200">
                <a:solidFill>
                  <a:srgbClr val="000000"/>
                </a:solidFill>
                <a:ea typeface="Cafe24 Ssurround"/>
              </a:rPr>
              <a:t>분류의</a:t>
            </a:r>
            <a:r>
              <a:rPr lang="en-US" sz="3500" b="false" i="false" u="none" strike="noStrike" spc="-200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3500" b="false" i="false" u="none" strike="noStrike" spc="-200">
                <a:solidFill>
                  <a:srgbClr val="000000"/>
                </a:solidFill>
                <a:ea typeface="Cafe24 Ssurround"/>
              </a:rPr>
              <a:t>어려움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E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406400"/>
            <a:ext cx="17716500" cy="9474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92100" y="2362200"/>
            <a:ext cx="17716500" cy="38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892300" y="2933700"/>
            <a:ext cx="5232400" cy="5930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594600" y="2895600"/>
            <a:ext cx="9398000" cy="21463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271000" y="3416300"/>
            <a:ext cx="7162800" cy="1219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3300" b="false" i="false" u="none" strike="noStrike">
                <a:solidFill>
                  <a:srgbClr val="000000"/>
                </a:solidFill>
                <a:latin typeface="210 OmniGothic 040"/>
              </a:rPr>
              <a:t>Q. </a:t>
            </a:r>
            <a:r>
              <a:rPr lang="ko-KR" sz="3300" b="false" i="false" u="none" strike="noStrike">
                <a:solidFill>
                  <a:srgbClr val="000000"/>
                </a:solidFill>
                <a:ea typeface="210 OmniGothic 040"/>
              </a:rPr>
              <a:t>업무</a:t>
            </a:r>
            <a:r>
              <a:rPr lang="en-US" sz="3300" b="false" i="false" u="none" strike="noStrike">
                <a:solidFill>
                  <a:srgbClr val="000000"/>
                </a:solidFill>
                <a:latin typeface="210 OmniGothic 040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210 OmniGothic 040"/>
              </a:rPr>
              <a:t>중에</a:t>
            </a:r>
            <a:r>
              <a:rPr lang="en-US" sz="3300" b="false" i="false" u="none" strike="noStrike">
                <a:solidFill>
                  <a:srgbClr val="000000"/>
                </a:solidFill>
                <a:latin typeface="210 OmniGothic 040"/>
              </a:rPr>
              <a:t> </a:t>
            </a:r>
            <a:r>
              <a:rPr lang="ko-KR" sz="3300" b="true" i="false" u="none" strike="noStrike">
                <a:solidFill>
                  <a:srgbClr val="5D6DBE"/>
                </a:solidFill>
                <a:ea typeface="210 OmniGothic 040"/>
              </a:rPr>
              <a:t>학부모의</a:t>
            </a:r>
            <a:r>
              <a:rPr lang="en-US" sz="3300" b="true" i="false" u="none" strike="noStrike">
                <a:solidFill>
                  <a:srgbClr val="5D6DBE"/>
                </a:solidFill>
                <a:latin typeface="210 OmniGothic 040"/>
              </a:rPr>
              <a:t> </a:t>
            </a:r>
            <a:r>
              <a:rPr lang="ko-KR" sz="3300" b="true" i="false" u="none" strike="noStrike">
                <a:solidFill>
                  <a:srgbClr val="5D6DBE"/>
                </a:solidFill>
                <a:ea typeface="210 OmniGothic 040"/>
              </a:rPr>
              <a:t>폭언</a:t>
            </a:r>
            <a:r>
              <a:rPr lang="en-US" sz="3300" b="true" i="false" u="none" strike="noStrike">
                <a:solidFill>
                  <a:srgbClr val="5D6DBE"/>
                </a:solidFill>
                <a:latin typeface="210 OmniGothic 040"/>
              </a:rPr>
              <a:t>, </a:t>
            </a:r>
            <a:r>
              <a:rPr lang="ko-KR" sz="3300" b="true" i="false" u="none" strike="noStrike">
                <a:solidFill>
                  <a:srgbClr val="5D6DBE"/>
                </a:solidFill>
                <a:ea typeface="210 OmniGothic 040"/>
              </a:rPr>
              <a:t>갑질</a:t>
            </a:r>
            <a:r>
              <a:rPr lang="ko-KR" sz="3300" b="false" i="false" u="none" strike="noStrike">
                <a:solidFill>
                  <a:srgbClr val="000000"/>
                </a:solidFill>
                <a:ea typeface="210 OmniGothic 040"/>
              </a:rPr>
              <a:t>을</a:t>
            </a:r>
          </a:p>
          <a:p>
            <a:pPr algn="l" lvl="0">
              <a:lnSpc>
                <a:spcPct val="124499"/>
              </a:lnSpc>
            </a:pPr>
            <a:r>
              <a:rPr lang="ko-KR" sz="3300" b="false" i="false" u="none" strike="noStrike">
                <a:solidFill>
                  <a:srgbClr val="000000"/>
                </a:solidFill>
                <a:ea typeface="210 OmniGothic 040"/>
              </a:rPr>
              <a:t>경험해</a:t>
            </a:r>
            <a:r>
              <a:rPr lang="en-US" sz="3300" b="false" i="false" u="none" strike="noStrike">
                <a:solidFill>
                  <a:srgbClr val="000000"/>
                </a:solidFill>
                <a:latin typeface="210 OmniGothic 040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210 OmniGothic 040"/>
              </a:rPr>
              <a:t>보신</a:t>
            </a:r>
            <a:r>
              <a:rPr lang="en-US" sz="3300" b="false" i="false" u="none" strike="noStrike">
                <a:solidFill>
                  <a:srgbClr val="000000"/>
                </a:solidFill>
                <a:latin typeface="210 OmniGothic 040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210 OmniGothic 040"/>
              </a:rPr>
              <a:t>적이</a:t>
            </a:r>
            <a:r>
              <a:rPr lang="en-US" sz="3300" b="false" i="false" u="none" strike="noStrike">
                <a:solidFill>
                  <a:srgbClr val="000000"/>
                </a:solidFill>
                <a:latin typeface="210 OmniGothic 040"/>
              </a:rPr>
              <a:t> </a:t>
            </a:r>
            <a:r>
              <a:rPr lang="ko-KR" sz="3300" b="false" i="false" u="none" strike="noStrike">
                <a:solidFill>
                  <a:srgbClr val="000000"/>
                </a:solidFill>
                <a:ea typeface="210 OmniGothic 040"/>
              </a:rPr>
              <a:t>있으신가요</a:t>
            </a:r>
            <a:r>
              <a:rPr lang="en-US" sz="3300" b="false" i="false" u="none" strike="noStrike">
                <a:solidFill>
                  <a:srgbClr val="000000"/>
                </a:solidFill>
                <a:latin typeface="210 OmniGothic 040"/>
              </a:rPr>
              <a:t>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0600" y="9232900"/>
            <a:ext cx="789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210 OmniGothic 030"/>
              </a:rPr>
              <a:t>광주중앙유치원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OmniGothic 030"/>
              </a:rPr>
              <a:t>, </a:t>
            </a:r>
            <a:r>
              <a:rPr lang="ko-KR" sz="2000" b="false" i="false" u="none" strike="noStrike">
                <a:solidFill>
                  <a:srgbClr val="000000"/>
                </a:solidFill>
                <a:ea typeface="210 OmniGothic 030"/>
              </a:rPr>
              <a:t>화니유치원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OmniGothic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OmniGothic 030"/>
              </a:rPr>
              <a:t>등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OmniGothic 030"/>
              </a:rPr>
              <a:t> 36</a:t>
            </a:r>
            <a:r>
              <a:rPr lang="ko-KR" sz="2000" b="false" i="false" u="none" strike="noStrike">
                <a:solidFill>
                  <a:srgbClr val="000000"/>
                </a:solidFill>
                <a:ea typeface="210 OmniGothic 030"/>
              </a:rPr>
              <a:t>명의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OmniGothic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OmniGothic 030"/>
              </a:rPr>
              <a:t>유치원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OmniGothic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OmniGothic 030"/>
              </a:rPr>
              <a:t>교사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OmniGothic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OmniGothic 030"/>
              </a:rPr>
              <a:t>설문조사</a:t>
            </a:r>
            <a:r>
              <a:rPr lang="en-US" sz="2000" b="false" i="false" u="none" strike="noStrike">
                <a:solidFill>
                  <a:srgbClr val="000000"/>
                </a:solidFill>
                <a:latin typeface="210 OmniGothic 030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210 OmniGothic 030"/>
              </a:rPr>
              <a:t>결과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2420600" y="6007100"/>
            <a:ext cx="723900" cy="12700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3881100" y="5905500"/>
            <a:ext cx="17653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210 OmniGothic 040"/>
              </a:rPr>
              <a:t>아니오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05900" y="5803900"/>
            <a:ext cx="23622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210 OmniGothic 040"/>
              </a:rPr>
              <a:t>네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216900" y="6413500"/>
            <a:ext cx="3848100" cy="1422400"/>
          </a:xfrm>
          <a:prstGeom prst="rect">
            <a:avLst/>
          </a:prstGeom>
          <a:effectLst>
            <a:outerShdw dir="2700000" dist="50802" blurRad="0">
              <a:srgbClr val="000000">
                <a:alpha val="10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8000" b="false" i="false" u="none" strike="noStrike">
                <a:solidFill>
                  <a:srgbClr val="18A8F1"/>
                </a:solidFill>
                <a:latin typeface="210 OmniGothic 050"/>
              </a:rPr>
              <a:t>55.6%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614400" y="6642100"/>
            <a:ext cx="2603500" cy="889000"/>
          </a:xfrm>
          <a:prstGeom prst="rect">
            <a:avLst/>
          </a:prstGeom>
          <a:effectLst>
            <a:outerShdw dir="2700000" dist="31752" blurRad="0">
              <a:srgbClr val="000000">
                <a:alpha val="100000"/>
              </a:srgbClr>
            </a:outerShdw>
          </a:effectLst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5000" b="false" i="false" u="none" strike="noStrike">
                <a:solidFill>
                  <a:srgbClr val="FC5230"/>
                </a:solidFill>
                <a:latin typeface="210 OmniGothic 050"/>
              </a:rPr>
              <a:t>44.4%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63600" y="965200"/>
            <a:ext cx="49657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020"/>
              </a:lnSpc>
            </a:pPr>
            <a:r>
              <a:rPr lang="ko-KR" sz="9500" b="false" i="false" u="none" strike="noStrike" spc="-500">
                <a:solidFill>
                  <a:srgbClr val="000000"/>
                </a:solidFill>
                <a:ea typeface="Cafe24 Ssurround"/>
              </a:rPr>
              <a:t>기획배경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019800" y="1562100"/>
            <a:ext cx="136017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020"/>
              </a:lnSpc>
            </a:pPr>
            <a:r>
              <a:rPr lang="ko-KR" sz="3500" b="false" i="false" u="none" strike="noStrike" spc="-200">
                <a:solidFill>
                  <a:srgbClr val="000000"/>
                </a:solidFill>
                <a:ea typeface="Cafe24 Ssurround"/>
              </a:rPr>
              <a:t>학부모의</a:t>
            </a:r>
            <a:r>
              <a:rPr lang="en-US" sz="3500" b="false" i="false" u="none" strike="noStrike" spc="-200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3500" b="false" i="false" u="none" strike="noStrike" spc="-200">
                <a:solidFill>
                  <a:srgbClr val="000000"/>
                </a:solidFill>
                <a:ea typeface="Cafe24 Ssurround"/>
              </a:rPr>
              <a:t>갑질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E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79400" y="406400"/>
            <a:ext cx="17716500" cy="9474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63600" y="965200"/>
            <a:ext cx="137541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020"/>
              </a:lnSpc>
            </a:pPr>
            <a:r>
              <a:rPr lang="ko-KR" sz="9500" b="false" i="false" u="none" strike="noStrike" spc="-500">
                <a:solidFill>
                  <a:srgbClr val="000000"/>
                </a:solidFill>
                <a:ea typeface="Cafe24 Ssurround"/>
              </a:rPr>
              <a:t>서비스</a:t>
            </a:r>
            <a:r>
              <a:rPr lang="en-US" sz="9500" b="false" i="false" u="none" strike="noStrike" spc="-500">
                <a:solidFill>
                  <a:srgbClr val="000000"/>
                </a:solidFill>
                <a:latin typeface="Cafe24 Ssurround"/>
              </a:rPr>
              <a:t> </a:t>
            </a:r>
            <a:r>
              <a:rPr lang="ko-KR" sz="9500" b="false" i="false" u="none" strike="noStrike" spc="-500">
                <a:solidFill>
                  <a:srgbClr val="000000"/>
                </a:solidFill>
                <a:ea typeface="Cafe24 Ssurround"/>
              </a:rPr>
              <a:t>소개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92100" y="2362200"/>
            <a:ext cx="177165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057900" y="4419600"/>
            <a:ext cx="6172200" cy="1435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420000">
            <a:off x="12496800" y="4597400"/>
            <a:ext cx="431800" cy="520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180000">
            <a:off x="5562600" y="5435600"/>
            <a:ext cx="342900" cy="419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-3060000">
            <a:off x="5384800" y="3937000"/>
            <a:ext cx="685800" cy="342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338300" y="5981700"/>
            <a:ext cx="2819400" cy="33147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3911600" y="6527800"/>
            <a:ext cx="10464800" cy="1092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1100"/>
              </a:lnSpc>
            </a:pPr>
            <a:r>
              <a:rPr lang="en-US" sz="2400" b="false" i="false" u="none" strike="noStrike">
                <a:solidFill>
                  <a:srgbClr val="231F20"/>
                </a:solidFill>
                <a:latin typeface="210 OmniGothic 040"/>
              </a:rPr>
              <a:t>AI </a:t>
            </a:r>
            <a:r>
              <a:rPr lang="ko-KR" sz="2400" b="false" i="false" u="none" strike="noStrike">
                <a:solidFill>
                  <a:srgbClr val="231F20"/>
                </a:solidFill>
                <a:ea typeface="210 OmniGothic 040"/>
              </a:rPr>
              <a:t>사진</a:t>
            </a:r>
            <a:r>
              <a:rPr lang="en-US" sz="24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400" b="false" i="false" u="none" strike="noStrike">
                <a:solidFill>
                  <a:srgbClr val="231F20"/>
                </a:solidFill>
                <a:ea typeface="210 OmniGothic 040"/>
              </a:rPr>
              <a:t>분류</a:t>
            </a:r>
            <a:r>
              <a:rPr lang="en-US" sz="2400" b="false" i="false" u="none" strike="noStrike">
                <a:solidFill>
                  <a:srgbClr val="231F20"/>
                </a:solidFill>
                <a:latin typeface="210 OmniGothic 040"/>
              </a:rPr>
              <a:t>, </a:t>
            </a:r>
            <a:r>
              <a:rPr lang="ko-KR" sz="2400" b="false" i="false" u="none" strike="noStrike">
                <a:solidFill>
                  <a:srgbClr val="231F20"/>
                </a:solidFill>
                <a:ea typeface="210 OmniGothic 040"/>
              </a:rPr>
              <a:t>실시간</a:t>
            </a:r>
            <a:r>
              <a:rPr lang="en-US" sz="24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400" b="false" i="false" u="none" strike="noStrike">
                <a:solidFill>
                  <a:srgbClr val="231F20"/>
                </a:solidFill>
                <a:ea typeface="210 OmniGothic 040"/>
              </a:rPr>
              <a:t>버스</a:t>
            </a:r>
            <a:r>
              <a:rPr lang="en-US" sz="24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400" b="false" i="false" u="none" strike="noStrike">
                <a:solidFill>
                  <a:srgbClr val="231F20"/>
                </a:solidFill>
                <a:ea typeface="210 OmniGothic 040"/>
              </a:rPr>
              <a:t>위치</a:t>
            </a:r>
            <a:r>
              <a:rPr lang="en-US" sz="24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400" b="false" i="false" u="none" strike="noStrike">
                <a:solidFill>
                  <a:srgbClr val="231F20"/>
                </a:solidFill>
                <a:ea typeface="210 OmniGothic 040"/>
              </a:rPr>
              <a:t>추적</a:t>
            </a:r>
            <a:r>
              <a:rPr lang="en-US" sz="2400" b="false" i="false" u="none" strike="noStrike">
                <a:solidFill>
                  <a:srgbClr val="231F20"/>
                </a:solidFill>
                <a:latin typeface="210 OmniGothic 040"/>
              </a:rPr>
              <a:t>, </a:t>
            </a:r>
            <a:r>
              <a:rPr lang="ko-KR" sz="2400" b="false" i="false" u="none" strike="noStrike">
                <a:solidFill>
                  <a:srgbClr val="231F20"/>
                </a:solidFill>
                <a:ea typeface="210 OmniGothic 040"/>
              </a:rPr>
              <a:t>화상</a:t>
            </a:r>
            <a:r>
              <a:rPr lang="en-US" sz="24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400" b="false" i="false" u="none" strike="noStrike">
                <a:solidFill>
                  <a:srgbClr val="231F20"/>
                </a:solidFill>
                <a:ea typeface="210 OmniGothic 040"/>
              </a:rPr>
              <a:t>상담</a:t>
            </a:r>
            <a:r>
              <a:rPr lang="en-US" sz="24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400" b="false" i="false" u="none" strike="noStrike">
                <a:solidFill>
                  <a:srgbClr val="231F20"/>
                </a:solidFill>
                <a:ea typeface="210 OmniGothic 040"/>
              </a:rPr>
              <a:t>자동</a:t>
            </a:r>
            <a:r>
              <a:rPr lang="en-US" sz="24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400" b="false" i="false" u="none" strike="noStrike">
                <a:solidFill>
                  <a:srgbClr val="231F20"/>
                </a:solidFill>
                <a:ea typeface="210 OmniGothic 040"/>
              </a:rPr>
              <a:t>녹화</a:t>
            </a:r>
            <a:r>
              <a:rPr lang="en-US" sz="24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400" b="false" i="false" u="none" strike="noStrike">
                <a:solidFill>
                  <a:srgbClr val="231F20"/>
                </a:solidFill>
                <a:ea typeface="210 OmniGothic 040"/>
              </a:rPr>
              <a:t>기능을</a:t>
            </a:r>
            <a:r>
              <a:rPr lang="en-US" sz="2400" b="fals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400" b="false" i="false" u="none" strike="noStrike">
                <a:solidFill>
                  <a:srgbClr val="231F20"/>
                </a:solidFill>
                <a:ea typeface="210 OmniGothic 040"/>
              </a:rPr>
              <a:t>포함한</a:t>
            </a:r>
            <a:r>
              <a:rPr lang="en-US" sz="2500" b="false" i="false" u="none" strike="noStrike">
                <a:solidFill>
                  <a:srgbClr val="231F20"/>
                </a:solidFill>
                <a:latin typeface="210 OmniGothic 040"/>
              </a:rPr>
              <a:t> </a:t>
            </a:r>
          </a:p>
          <a:p>
            <a:pPr algn="ctr" lvl="0">
              <a:lnSpc>
                <a:spcPct val="141100"/>
              </a:lnSpc>
            </a:pPr>
            <a:r>
              <a:rPr lang="ko-KR" sz="2900" b="true" i="false" u="none" strike="noStrike">
                <a:solidFill>
                  <a:srgbClr val="231F20"/>
                </a:solidFill>
                <a:ea typeface="210 OmniGothic 040"/>
              </a:rPr>
              <a:t>유치원</a:t>
            </a:r>
            <a:r>
              <a:rPr lang="en-US" sz="2900" b="tru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900" b="true" i="false" u="none" strike="noStrike">
                <a:solidFill>
                  <a:srgbClr val="231F20"/>
                </a:solidFill>
                <a:ea typeface="210 OmniGothic 040"/>
              </a:rPr>
              <a:t>통합</a:t>
            </a:r>
            <a:r>
              <a:rPr lang="en-US" sz="2900" b="tru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900" b="true" i="false" u="none" strike="noStrike">
                <a:solidFill>
                  <a:srgbClr val="231F20"/>
                </a:solidFill>
                <a:ea typeface="210 OmniGothic 040"/>
              </a:rPr>
              <a:t>관리</a:t>
            </a:r>
            <a:r>
              <a:rPr lang="en-US" sz="2900" b="true" i="false" u="none" strike="noStrike">
                <a:solidFill>
                  <a:srgbClr val="231F20"/>
                </a:solidFill>
                <a:latin typeface="210 OmniGothic 040"/>
              </a:rPr>
              <a:t> </a:t>
            </a:r>
            <a:r>
              <a:rPr lang="ko-KR" sz="2900" b="true" i="false" u="none" strike="noStrike">
                <a:solidFill>
                  <a:srgbClr val="231F20"/>
                </a:solidFill>
                <a:ea typeface="210 OmniGothic 040"/>
              </a:rPr>
              <a:t>시스템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E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92100" y="406400"/>
            <a:ext cx="17716500" cy="9474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63600" y="965200"/>
            <a:ext cx="137541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020"/>
              </a:lnSpc>
            </a:pPr>
            <a:r>
              <a:rPr lang="ko-KR" sz="9500" b="false" i="false" u="none" strike="noStrike" spc="-500">
                <a:solidFill>
                  <a:srgbClr val="FFFFFF"/>
                </a:solidFill>
                <a:ea typeface="Cafe24 Ssurround"/>
              </a:rPr>
              <a:t>서비스</a:t>
            </a:r>
            <a:r>
              <a:rPr lang="en-US" sz="9500" b="false" i="false" u="none" strike="noStrike" spc="-50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9500" b="false" i="false" u="none" strike="noStrike" spc="-500">
                <a:solidFill>
                  <a:srgbClr val="FFFFFF"/>
                </a:solidFill>
                <a:ea typeface="Cafe24 Ssurround"/>
              </a:rPr>
              <a:t>소개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92100" y="2362200"/>
            <a:ext cx="177165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511300" y="2844800"/>
            <a:ext cx="10579100" cy="6616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271500" y="2882900"/>
            <a:ext cx="3289300" cy="6502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7429500" y="1574800"/>
            <a:ext cx="22606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020"/>
              </a:lnSpc>
            </a:pPr>
            <a:r>
              <a:rPr lang="ko-KR" sz="3500" b="false" i="false" u="none" strike="noStrike" spc="-200">
                <a:solidFill>
                  <a:srgbClr val="FFFFFF"/>
                </a:solidFill>
                <a:ea typeface="Cafe24 Ssurround"/>
              </a:rPr>
              <a:t>메인화면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E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92100" y="406400"/>
            <a:ext cx="17716500" cy="9474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63600" y="965200"/>
            <a:ext cx="137541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020"/>
              </a:lnSpc>
            </a:pPr>
            <a:r>
              <a:rPr lang="ko-KR" sz="9500" b="false" i="false" u="none" strike="noStrike" spc="-500">
                <a:solidFill>
                  <a:srgbClr val="FFFFFF"/>
                </a:solidFill>
                <a:ea typeface="Cafe24 Ssurround"/>
              </a:rPr>
              <a:t>서비스</a:t>
            </a:r>
            <a:r>
              <a:rPr lang="en-US" sz="9500" b="false" i="false" u="none" strike="noStrike" spc="-50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9500" b="false" i="false" u="none" strike="noStrike" spc="-500">
                <a:solidFill>
                  <a:srgbClr val="FFFFFF"/>
                </a:solidFill>
                <a:ea typeface="Cafe24 Ssurround"/>
              </a:rPr>
              <a:t>소개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92100" y="2362200"/>
            <a:ext cx="177165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271500" y="2882900"/>
            <a:ext cx="3289300" cy="6502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271500" y="2844800"/>
            <a:ext cx="3302000" cy="654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271500" y="2844800"/>
            <a:ext cx="3302000" cy="6540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30300" y="2730500"/>
            <a:ext cx="6959600" cy="4356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271500" y="2832100"/>
            <a:ext cx="3314700" cy="6578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400800" y="5435600"/>
            <a:ext cx="6172200" cy="3860800"/>
          </a:xfrm>
          <a:prstGeom prst="rect">
            <a:avLst/>
          </a:prstGeom>
          <a:effectLst>
            <a:outerShdw dir="12780000" dist="59348" blurRad="0">
              <a:srgbClr val="575776">
                <a:alpha val="100000"/>
              </a:srgbClr>
            </a:outerShdw>
          </a:effectLst>
        </p:spPr>
      </p:pic>
      <p:sp>
        <p:nvSpPr>
          <p:cNvPr name="TextBox 11" id="11"/>
          <p:cNvSpPr txBox="true"/>
          <p:nvPr/>
        </p:nvSpPr>
        <p:spPr>
          <a:xfrm rot="0">
            <a:off x="7429500" y="1574800"/>
            <a:ext cx="34163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020"/>
              </a:lnSpc>
            </a:pPr>
            <a:r>
              <a:rPr lang="ko-KR" sz="3500" b="false" i="false" u="none" strike="noStrike" spc="-200">
                <a:solidFill>
                  <a:srgbClr val="FFFFFF"/>
                </a:solidFill>
                <a:ea typeface="Cafe24 Ssurround"/>
              </a:rPr>
              <a:t>사진분류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E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92100" y="406400"/>
            <a:ext cx="17716500" cy="94742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63600" y="965200"/>
            <a:ext cx="137541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020"/>
              </a:lnSpc>
            </a:pPr>
            <a:r>
              <a:rPr lang="ko-KR" sz="9500" b="false" i="false" u="none" strike="noStrike" spc="-500">
                <a:solidFill>
                  <a:srgbClr val="FFFFFF"/>
                </a:solidFill>
                <a:ea typeface="Cafe24 Ssurround"/>
              </a:rPr>
              <a:t>서비스</a:t>
            </a:r>
            <a:r>
              <a:rPr lang="en-US" sz="9500" b="false" i="false" u="none" strike="noStrike" spc="-500">
                <a:solidFill>
                  <a:srgbClr val="FFFFFF"/>
                </a:solidFill>
                <a:latin typeface="Cafe24 Ssurround"/>
              </a:rPr>
              <a:t> </a:t>
            </a:r>
            <a:r>
              <a:rPr lang="ko-KR" sz="9500" b="false" i="false" u="none" strike="noStrike" spc="-500">
                <a:solidFill>
                  <a:srgbClr val="FFFFFF"/>
                </a:solidFill>
                <a:ea typeface="Cafe24 Ssurround"/>
              </a:rPr>
              <a:t>소개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92100" y="2362200"/>
            <a:ext cx="17716500" cy="381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271500" y="2882900"/>
            <a:ext cx="3289300" cy="6502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271500" y="2844800"/>
            <a:ext cx="3302000" cy="6540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271500" y="2844800"/>
            <a:ext cx="3302000" cy="6540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30300" y="2730500"/>
            <a:ext cx="6959600" cy="4356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271500" y="2832100"/>
            <a:ext cx="3314700" cy="65786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6400800" y="5435600"/>
            <a:ext cx="6172200" cy="3860800"/>
          </a:xfrm>
          <a:prstGeom prst="rect">
            <a:avLst/>
          </a:prstGeom>
          <a:effectLst>
            <a:outerShdw dir="12780000" dist="59348" blurRad="0">
              <a:srgbClr val="575776">
                <a:alpha val="100000"/>
              </a:srgbClr>
            </a:outerShdw>
          </a:effectLst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>
            <a:alphaModFix amt="76000"/>
          </a:blip>
          <a:stretch>
            <a:fillRect/>
          </a:stretch>
        </p:blipFill>
        <p:spPr>
          <a:xfrm rot="0">
            <a:off x="292100" y="3149600"/>
            <a:ext cx="17716500" cy="39878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7429500" y="1574800"/>
            <a:ext cx="3416300" cy="41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78020"/>
              </a:lnSpc>
            </a:pPr>
            <a:r>
              <a:rPr lang="ko-KR" sz="3500" b="false" i="false" u="none" strike="noStrike" spc="-200">
                <a:solidFill>
                  <a:srgbClr val="FFFFFF"/>
                </a:solidFill>
                <a:ea typeface="Cafe24 Ssurround"/>
              </a:rPr>
              <a:t>사진분류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02000" y="4597400"/>
            <a:ext cx="11684000" cy="1028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1100"/>
              </a:lnSpc>
            </a:pPr>
            <a:r>
              <a:rPr lang="en-US" sz="5800" b="false" i="false" u="none" strike="noStrike">
                <a:solidFill>
                  <a:srgbClr val="FFFFFF"/>
                </a:solidFill>
                <a:latin typeface="210 OmniGothic 040"/>
              </a:rPr>
              <a:t>AI</a:t>
            </a:r>
            <a:r>
              <a:rPr lang="ko-KR" sz="5800" b="false" i="false" u="none" strike="noStrike">
                <a:solidFill>
                  <a:srgbClr val="FFFFFF"/>
                </a:solidFill>
                <a:ea typeface="210 OmniGothic 040"/>
              </a:rPr>
              <a:t>를</a:t>
            </a:r>
            <a:r>
              <a:rPr lang="en-US" sz="5800" b="false" i="false" u="none" strike="noStrike">
                <a:solidFill>
                  <a:srgbClr val="FFFFFF"/>
                </a:solidFill>
                <a:latin typeface="210 OmniGothic 040"/>
              </a:rPr>
              <a:t> </a:t>
            </a:r>
            <a:r>
              <a:rPr lang="ko-KR" sz="5800" b="false" i="false" u="none" strike="noStrike">
                <a:solidFill>
                  <a:srgbClr val="FFFFFF"/>
                </a:solidFill>
                <a:ea typeface="210 OmniGothic 040"/>
              </a:rPr>
              <a:t>이용해</a:t>
            </a:r>
            <a:r>
              <a:rPr lang="en-US" sz="5800" b="false" i="false" u="none" strike="noStrike">
                <a:solidFill>
                  <a:srgbClr val="FFFFFF"/>
                </a:solidFill>
                <a:latin typeface="210 OmniGothic 040"/>
              </a:rPr>
              <a:t> </a:t>
            </a:r>
            <a:r>
              <a:rPr lang="ko-KR" sz="5800" b="false" i="false" u="none" strike="noStrike">
                <a:solidFill>
                  <a:srgbClr val="FC5230"/>
                </a:solidFill>
                <a:ea typeface="210 OmniGothic 040"/>
              </a:rPr>
              <a:t>손쉽게</a:t>
            </a:r>
            <a:r>
              <a:rPr lang="en-US" sz="5800" b="false" i="false" u="none" strike="noStrike">
                <a:solidFill>
                  <a:srgbClr val="FC5230"/>
                </a:solidFill>
                <a:latin typeface="210 OmniGothic 040"/>
              </a:rPr>
              <a:t> </a:t>
            </a:r>
            <a:r>
              <a:rPr lang="ko-KR" sz="5800" b="false" i="false" u="none" strike="noStrike">
                <a:solidFill>
                  <a:srgbClr val="FC5230"/>
                </a:solidFill>
                <a:ea typeface="210 OmniGothic 040"/>
              </a:rPr>
              <a:t>분류</a:t>
            </a:r>
            <a:r>
              <a:rPr lang="ko-KR" sz="5800" b="false" i="false" u="none" strike="noStrike">
                <a:solidFill>
                  <a:srgbClr val="FFFFFF"/>
                </a:solidFill>
                <a:ea typeface="210 OmniGothic 040"/>
              </a:rPr>
              <a:t>가</a:t>
            </a:r>
            <a:r>
              <a:rPr lang="en-US" sz="5800" b="false" i="false" u="none" strike="noStrike">
                <a:solidFill>
                  <a:srgbClr val="FFFFFF"/>
                </a:solidFill>
                <a:latin typeface="210 OmniGothic 040"/>
              </a:rPr>
              <a:t> </a:t>
            </a:r>
            <a:r>
              <a:rPr lang="ko-KR" sz="5800" b="false" i="false" u="none" strike="noStrike">
                <a:solidFill>
                  <a:srgbClr val="FFFFFF"/>
                </a:solidFill>
                <a:ea typeface="210 OmniGothic 040"/>
              </a:rPr>
              <a:t>가능</a:t>
            </a:r>
            <a:r>
              <a:rPr lang="en-US" sz="5800" b="false" i="false" u="none" strike="noStrike">
                <a:solidFill>
                  <a:srgbClr val="FFFFFF"/>
                </a:solidFill>
                <a:latin typeface="210 OmniGothic 040"/>
              </a:rPr>
              <a:t>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